
<file path=[Content_Types].xml><?xml version="1.0" encoding="utf-8"?>
<Types xmlns="http://schemas.openxmlformats.org/package/2006/content-types">
  <Default Extension="xml" ContentType="application/xml"/>
  <Default Extension="jpeg" ContentType="image/jpeg"/>
  <Default Extension="jpg" ContentType="image/jpeg"/>
  <Default Extension="rels" ContentType="application/vnd.openxmlformats-package.relationships+xml"/>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4"/>
  </p:sldMasterIdLst>
  <p:notesMasterIdLst>
    <p:notesMasterId r:id="rId30"/>
  </p:notesMasterIdLst>
  <p:handoutMasterIdLst>
    <p:handoutMasterId r:id="rId31"/>
  </p:handoutMasterIdLst>
  <p:sldIdLst>
    <p:sldId id="256" r:id="rId5"/>
    <p:sldId id="269" r:id="rId6"/>
    <p:sldId id="257" r:id="rId7"/>
    <p:sldId id="271" r:id="rId8"/>
    <p:sldId id="270" r:id="rId9"/>
    <p:sldId id="272" r:id="rId10"/>
    <p:sldId id="273" r:id="rId11"/>
    <p:sldId id="274" r:id="rId12"/>
    <p:sldId id="275" r:id="rId13"/>
    <p:sldId id="276" r:id="rId14"/>
    <p:sldId id="277" r:id="rId15"/>
    <p:sldId id="278" r:id="rId16"/>
    <p:sldId id="279" r:id="rId17"/>
    <p:sldId id="280" r:id="rId18"/>
    <p:sldId id="281" r:id="rId19"/>
    <p:sldId id="282" r:id="rId20"/>
    <p:sldId id="283" r:id="rId21"/>
    <p:sldId id="284" r:id="rId22"/>
    <p:sldId id="285" r:id="rId23"/>
    <p:sldId id="286" r:id="rId24"/>
    <p:sldId id="287" r:id="rId25"/>
    <p:sldId id="288" r:id="rId26"/>
    <p:sldId id="289" r:id="rId27"/>
    <p:sldId id="268" r:id="rId28"/>
    <p:sldId id="261" r:id="rId29"/>
  </p:sldIdLst>
  <p:sldSz cx="9144000" cy="6858000" type="screen4x3"/>
  <p:notesSz cx="6858000" cy="9144000"/>
  <p:defaultTextStyle>
    <a:defPPr rtl="0">
      <a:defRPr lang="x-non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userDrawn="1">
          <p15:clr>
            <a:srgbClr val="A4A3A4"/>
          </p15:clr>
        </p15:guide>
        <p15:guide id="2" pos="2880" userDrawn="1">
          <p15:clr>
            <a:srgbClr val="A4A3A4"/>
          </p15:clr>
        </p15:guide>
      </p15:sldGuideLst>
    </p:ext>
    <p:ext uri="{2D200454-40CA-4A62-9FC3-DE9A4176ACB9}">
      <p15:notes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showGuides="1">
      <p:cViewPr varScale="1">
        <p:scale>
          <a:sx n="99" d="100"/>
          <a:sy n="99" d="100"/>
        </p:scale>
        <p:origin x="-928" y="-96"/>
      </p:cViewPr>
      <p:guideLst>
        <p:guide orient="horz" pos="2160"/>
        <p:guide pos="2880"/>
      </p:guideLst>
    </p:cSldViewPr>
  </p:slideViewPr>
  <p:notesTextViewPr>
    <p:cViewPr>
      <p:scale>
        <a:sx n="1" d="1"/>
        <a:sy n="1" d="1"/>
      </p:scale>
      <p:origin x="0" y="0"/>
    </p:cViewPr>
  </p:notesTextViewPr>
  <p:notesViewPr>
    <p:cSldViewPr snapToGrid="0" showGuides="1">
      <p:cViewPr varScale="1">
        <p:scale>
          <a:sx n="99" d="100"/>
          <a:sy n="99" d="100"/>
        </p:scale>
        <p:origin x="3570" y="90"/>
      </p:cViewPr>
      <p:guideLst/>
    </p:cSldViewPr>
  </p:notes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 Target="slides/slide1.xml"/><Relationship Id="rId30" Type="http://schemas.openxmlformats.org/officeDocument/2006/relationships/notesMaster" Target="notesMasters/notesMaster1.xml"/><Relationship Id="rId31" Type="http://schemas.openxmlformats.org/officeDocument/2006/relationships/handoutMaster" Target="handoutMasters/handoutMaster1.xml"/><Relationship Id="rId32" Type="http://schemas.openxmlformats.org/officeDocument/2006/relationships/printerSettings" Target="printerSettings/printerSettings1.bin"/><Relationship Id="rId9" Type="http://schemas.openxmlformats.org/officeDocument/2006/relationships/slide" Target="slides/slide5.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3" Type="http://schemas.openxmlformats.org/officeDocument/2006/relationships/presProps" Target="presProps.xml"/><Relationship Id="rId34" Type="http://schemas.openxmlformats.org/officeDocument/2006/relationships/viewProps" Target="viewProps.xml"/><Relationship Id="rId35" Type="http://schemas.openxmlformats.org/officeDocument/2006/relationships/theme" Target="theme/theme1.xml"/><Relationship Id="rId36" Type="http://schemas.openxmlformats.org/officeDocument/2006/relationships/tableStyles" Target="tableStyles.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rtl="0">
              <a:defRPr sz="1200"/>
            </a:lvl1pPr>
          </a:lstStyle>
          <a:p>
            <a:pPr rtl="0"/>
            <a:endParaRPr lang="zh-CN" altLang="en-US" dirty="0">
              <a:latin typeface="微软雅黑" panose="020B0503020204020204" pitchFamily="34" charset="-122"/>
              <a:ea typeface="微软雅黑" panose="020B0503020204020204" pitchFamily="34" charset="-122"/>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l" rtl="0">
              <a:defRPr sz="1200"/>
            </a:lvl1pPr>
          </a:lstStyle>
          <a:p>
            <a:pPr algn="r" rtl="0"/>
            <a:fld id="{91C0301E-2321-4F52-B85E-5901506D265C}" type="datetime1">
              <a:rPr lang="zh-CN" altLang="en-US" smtClean="0">
                <a:latin typeface="微软雅黑" panose="020B0503020204020204" pitchFamily="34" charset="-122"/>
                <a:ea typeface="微软雅黑" panose="020B0503020204020204" pitchFamily="34" charset="-122"/>
              </a:rPr>
              <a:pPr algn="r" rtl="0"/>
              <a:t>18-3-19</a:t>
            </a:fld>
            <a:endParaRPr lang="zh-CN" altLang="en-US" dirty="0">
              <a:latin typeface="微软雅黑" panose="020B0503020204020204" pitchFamily="34" charset="-122"/>
              <a:ea typeface="微软雅黑" panose="020B0503020204020204" pitchFamily="34" charset="-122"/>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rtl="0">
              <a:defRPr sz="1200"/>
            </a:lvl1pPr>
          </a:lstStyle>
          <a:p>
            <a:pPr rtl="0"/>
            <a:endParaRPr lang="zh-CN" altLang="en-US" dirty="0">
              <a:latin typeface="微软雅黑" panose="020B0503020204020204" pitchFamily="34" charset="-122"/>
              <a:ea typeface="微软雅黑" panose="020B0503020204020204" pitchFamily="34" charset="-122"/>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l" rtl="0">
              <a:defRPr sz="1200"/>
            </a:lvl1pPr>
          </a:lstStyle>
          <a:p>
            <a:pPr algn="r" rtl="0"/>
            <a:fld id="{06834459-7356-44BF-850D-8B30C4FB3B6B}" type="slidenum">
              <a:rPr lang="en-US" altLang="zh-CN" smtClean="0">
                <a:latin typeface="微软雅黑" panose="020B0503020204020204" pitchFamily="34" charset="-122"/>
                <a:ea typeface="微软雅黑" panose="020B0503020204020204" pitchFamily="34" charset="-122"/>
              </a:rPr>
              <a:pPr algn="r" rtl="0"/>
              <a:t>‹#›</a:t>
            </a:fld>
            <a:endParaRPr lang="en-US" altLang="zh-CN"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46901652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rtl="0">
              <a:defRPr sz="1200">
                <a:latin typeface="微软雅黑" panose="020B0503020204020204" pitchFamily="34" charset="-122"/>
                <a:ea typeface="微软雅黑" panose="020B0503020204020204" pitchFamily="34" charset="-122"/>
              </a:defRPr>
            </a:lvl1pPr>
          </a:lstStyle>
          <a:p>
            <a:endParaRPr lang="zh-CN" altLang="en-US" dirty="0"/>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rtl="0">
              <a:defRPr sz="1200">
                <a:latin typeface="微软雅黑" panose="020B0503020204020204" pitchFamily="34" charset="-122"/>
                <a:ea typeface="微软雅黑" panose="020B0503020204020204" pitchFamily="34" charset="-122"/>
              </a:defRPr>
            </a:lvl1pPr>
          </a:lstStyle>
          <a:p>
            <a:fld id="{229B22C3-6CB1-491B-AD00-E0837F23A3F3}" type="datetime1">
              <a:rPr lang="zh-CN" altLang="en-US" smtClean="0"/>
              <a:pPr/>
              <a:t>18-3-19</a:t>
            </a:fld>
            <a:endParaRPr lang="zh-CN" altLang="en-US" dirty="0"/>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pPr rtl="0"/>
            <a:endParaRPr lang="zh-CN" altLang="en-US" noProof="0" dirty="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zh-CN" altLang="en-US" noProof="0" dirty="0"/>
              <a:t>单击此处编辑母版文本样式</a:t>
            </a:r>
          </a:p>
          <a:p>
            <a:pPr lvl="1" rtl="0"/>
            <a:r>
              <a:rPr lang="zh-CN" altLang="en-US" noProof="0" dirty="0"/>
              <a:t>第二级</a:t>
            </a:r>
          </a:p>
          <a:p>
            <a:pPr lvl="2" rtl="0"/>
            <a:r>
              <a:rPr lang="zh-CN" altLang="en-US" noProof="0" dirty="0"/>
              <a:t>第三级</a:t>
            </a:r>
          </a:p>
          <a:p>
            <a:pPr lvl="3" rtl="0"/>
            <a:r>
              <a:rPr lang="zh-CN" altLang="en-US" noProof="0" dirty="0"/>
              <a:t>第四级</a:t>
            </a:r>
          </a:p>
          <a:p>
            <a:pPr lvl="4" rtl="0"/>
            <a:r>
              <a:rPr lang="zh-CN" altLang="en-US" noProof="0" dirty="0"/>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rtl="0">
              <a:defRPr sz="1200">
                <a:latin typeface="微软雅黑" panose="020B0503020204020204" pitchFamily="34" charset="-122"/>
                <a:ea typeface="微软雅黑" panose="020B0503020204020204" pitchFamily="34" charset="-122"/>
              </a:defRPr>
            </a:lvl1pPr>
          </a:lstStyle>
          <a:p>
            <a:endParaRPr lang="zh-CN" altLang="en-US" dirty="0"/>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rtl="0">
              <a:defRPr sz="1200">
                <a:latin typeface="微软雅黑" panose="020B0503020204020204" pitchFamily="34" charset="-122"/>
                <a:ea typeface="微软雅黑" panose="020B0503020204020204" pitchFamily="34" charset="-122"/>
              </a:defRPr>
            </a:lvl1pPr>
          </a:lstStyle>
          <a:p>
            <a:fld id="{0A3C37BE-C303-496D-B5CD-85F2937540FC}" type="slidenum">
              <a:rPr lang="en-US" altLang="zh-CN" smtClean="0"/>
              <a:pPr/>
              <a:t>‹#›</a:t>
            </a:fld>
            <a:endParaRPr lang="en-US" altLang="zh-CN" dirty="0"/>
          </a:p>
        </p:txBody>
      </p:sp>
    </p:spTree>
    <p:extLst>
      <p:ext uri="{BB962C8B-B14F-4D97-AF65-F5344CB8AC3E}">
        <p14:creationId xmlns:p14="http://schemas.microsoft.com/office/powerpoint/2010/main" val="33508422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1pPr>
    <a:lvl2pPr marL="4572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2pPr>
    <a:lvl3pPr marL="9144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3pPr>
    <a:lvl4pPr marL="13716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4pPr>
    <a:lvl5pPr marL="18288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A3C37BE-C303-496D-B5CD-85F2937540FC}" type="slidenum">
              <a:rPr lang="en-US" altLang="zh-CN" smtClean="0"/>
              <a:pPr/>
              <a:t>1</a:t>
            </a:fld>
            <a:endParaRPr lang="en-US" altLang="zh-CN" dirty="0"/>
          </a:p>
        </p:txBody>
      </p:sp>
    </p:spTree>
    <p:extLst>
      <p:ext uri="{BB962C8B-B14F-4D97-AF65-F5344CB8AC3E}">
        <p14:creationId xmlns:p14="http://schemas.microsoft.com/office/powerpoint/2010/main" val="8490571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microsoft.com/office/2007/relationships/hdphoto" Target="../media/hdphoto1.wdp"/></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microsoft.com/office/2007/relationships/hdphoto" Target="../media/hdphoto1.wdp"/></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7" name="矩形 6"/>
          <p:cNvSpPr/>
          <p:nvPr/>
        </p:nvSpPr>
        <p:spPr>
          <a:xfrm>
            <a:off x="0" y="5778124"/>
            <a:ext cx="9144000" cy="10798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sz="1800" noProof="0" dirty="0"/>
          </a:p>
        </p:txBody>
      </p:sp>
      <p:sp>
        <p:nvSpPr>
          <p:cNvPr id="8" name="矩形 7"/>
          <p:cNvSpPr/>
          <p:nvPr/>
        </p:nvSpPr>
        <p:spPr>
          <a:xfrm>
            <a:off x="0" y="0"/>
            <a:ext cx="9144000" cy="10798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sz="1800" noProof="0" dirty="0"/>
          </a:p>
        </p:txBody>
      </p:sp>
      <p:sp>
        <p:nvSpPr>
          <p:cNvPr id="2" name="标题 1"/>
          <p:cNvSpPr>
            <a:spLocks noGrp="1"/>
          </p:cNvSpPr>
          <p:nvPr>
            <p:ph type="ctrTitle"/>
          </p:nvPr>
        </p:nvSpPr>
        <p:spPr>
          <a:xfrm>
            <a:off x="828675" y="2292095"/>
            <a:ext cx="7572375" cy="2219691"/>
          </a:xfrm>
        </p:spPr>
        <p:txBody>
          <a:bodyPr rtlCol="0" anchor="ctr">
            <a:normAutofit/>
          </a:bodyPr>
          <a:lstStyle>
            <a:lvl1pPr algn="l" rtl="0">
              <a:defRPr sz="4400" cap="all" baseline="0"/>
            </a:lvl1pPr>
          </a:lstStyle>
          <a:p>
            <a:pPr rtl="0"/>
            <a:r>
              <a:rPr lang="zh-CN" altLang="en-US" noProof="0"/>
              <a:t>单击此处编辑母版标题样式</a:t>
            </a:r>
            <a:endParaRPr lang="zh-CN" altLang="en-US" noProof="0" dirty="0"/>
          </a:p>
        </p:txBody>
      </p:sp>
      <p:sp>
        <p:nvSpPr>
          <p:cNvPr id="3" name="副标题 2"/>
          <p:cNvSpPr>
            <a:spLocks noGrp="1"/>
          </p:cNvSpPr>
          <p:nvPr>
            <p:ph type="subTitle" idx="1"/>
          </p:nvPr>
        </p:nvSpPr>
        <p:spPr>
          <a:xfrm>
            <a:off x="828674" y="4511785"/>
            <a:ext cx="7572376" cy="955565"/>
          </a:xfrm>
        </p:spPr>
        <p:txBody>
          <a:bodyPr rtlCol="0">
            <a:normAutofit/>
          </a:bodyPr>
          <a:lstStyle>
            <a:lvl1pPr marL="0" indent="0" algn="l" rtl="0">
              <a:spcBef>
                <a:spcPts val="0"/>
              </a:spcBef>
              <a:buNone/>
              <a:defRPr sz="1800"/>
            </a:lvl1pPr>
            <a:lvl2pPr marL="457200" indent="0" algn="ctr" rtl="0">
              <a:buNone/>
              <a:defRPr sz="2000"/>
            </a:lvl2pPr>
            <a:lvl3pPr marL="914400" indent="0" algn="ctr" rtl="0">
              <a:buNone/>
              <a:defRPr sz="1800"/>
            </a:lvl3pPr>
            <a:lvl4pPr marL="1371600" indent="0" algn="ctr" rtl="0">
              <a:buNone/>
              <a:defRPr sz="1600"/>
            </a:lvl4pPr>
            <a:lvl5pPr marL="1828800" indent="0" algn="ctr" rtl="0">
              <a:buNone/>
              <a:defRPr sz="1600"/>
            </a:lvl5pPr>
            <a:lvl6pPr marL="2286000" indent="0" algn="ctr" rtl="0">
              <a:buNone/>
              <a:defRPr sz="1600"/>
            </a:lvl6pPr>
            <a:lvl7pPr marL="2743200" indent="0" algn="ctr" rtl="0">
              <a:buNone/>
              <a:defRPr sz="1600"/>
            </a:lvl7pPr>
            <a:lvl8pPr marL="3200400" indent="0" algn="ctr" rtl="0">
              <a:buNone/>
              <a:defRPr sz="1600"/>
            </a:lvl8pPr>
            <a:lvl9pPr marL="3657600" indent="0" algn="ctr" rtl="0">
              <a:buNone/>
              <a:defRPr sz="1600"/>
            </a:lvl9pPr>
          </a:lstStyle>
          <a:p>
            <a:pPr rtl="0"/>
            <a:r>
              <a:rPr lang="zh-CN" altLang="en-US" noProof="0"/>
              <a:t>单击此处编辑母版副标题样式</a:t>
            </a:r>
            <a:endParaRPr lang="zh-CN" altLang="en-US" noProof="0" dirty="0"/>
          </a:p>
        </p:txBody>
      </p:sp>
      <p:sp>
        <p:nvSpPr>
          <p:cNvPr id="4" name="日期占位符 3"/>
          <p:cNvSpPr>
            <a:spLocks noGrp="1"/>
          </p:cNvSpPr>
          <p:nvPr>
            <p:ph type="dt" sz="half" idx="10"/>
          </p:nvPr>
        </p:nvSpPr>
        <p:spPr/>
        <p:txBody>
          <a:bodyPr rtlCol="0"/>
          <a:lstStyle>
            <a:lvl1pPr>
              <a:defRPr/>
            </a:lvl1pPr>
          </a:lstStyle>
          <a:p>
            <a:fld id="{A7392AAC-879E-4B39-8824-AF6B730A809E}" type="datetime1">
              <a:rPr lang="zh-CN" altLang="en-US" smtClean="0"/>
              <a:pPr/>
              <a:t>18-3-19</a:t>
            </a:fld>
            <a:endParaRPr lang="zh-CN" altLang="en-US" dirty="0"/>
          </a:p>
        </p:txBody>
      </p:sp>
      <p:sp>
        <p:nvSpPr>
          <p:cNvPr id="5" name="页脚占位符 4"/>
          <p:cNvSpPr>
            <a:spLocks noGrp="1"/>
          </p:cNvSpPr>
          <p:nvPr>
            <p:ph type="ftr" sz="quarter" idx="11"/>
          </p:nvPr>
        </p:nvSpPr>
        <p:spPr/>
        <p:txBody>
          <a:bodyPr rtlCol="0"/>
          <a:lstStyle/>
          <a:p>
            <a:pPr rtl="0"/>
            <a:endParaRPr lang="zh-CN" altLang="en-US" noProof="0" dirty="0"/>
          </a:p>
        </p:txBody>
      </p:sp>
      <p:sp>
        <p:nvSpPr>
          <p:cNvPr id="6" name="灯片编号占位符 5"/>
          <p:cNvSpPr>
            <a:spLocks noGrp="1"/>
          </p:cNvSpPr>
          <p:nvPr>
            <p:ph type="sldNum" sz="quarter" idx="12"/>
          </p:nvPr>
        </p:nvSpPr>
        <p:spPr/>
        <p:txBody>
          <a:bodyPr rtlCol="0"/>
          <a:lstStyle>
            <a:lvl1pPr algn="r">
              <a:defRPr/>
            </a:lvl1pPr>
          </a:lstStyle>
          <a:p>
            <a:fld id="{0FF54DE5-C571-48E8-A5BC-B369434E2F44}" type="slidenum">
              <a:rPr lang="en-US" altLang="zh-CN" smtClean="0"/>
              <a:pPr/>
              <a:t>‹#›</a:t>
            </a:fld>
            <a:endParaRPr lang="en-US" altLang="zh-CN" dirty="0"/>
          </a:p>
        </p:txBody>
      </p:sp>
      <p:pic>
        <p:nvPicPr>
          <p:cNvPr id="11" name="图 10"/>
          <p:cNvPicPr>
            <a:picLocks noChangeAspect="1"/>
          </p:cNvPicPr>
          <p:nvPr/>
        </p:nvPicPr>
        <p:blipFill rotWithShape="1">
          <a:blip r:embed="rId2" cstate="print">
            <a:duotone>
              <a:schemeClr val="accent2">
                <a:shade val="45000"/>
                <a:satMod val="135000"/>
              </a:schemeClr>
              <a:prstClr val="white"/>
            </a:duotone>
            <a:extLst>
              <a:ext uri="{BEBA8EAE-BF5A-486C-A8C5-ECC9F3942E4B}">
                <a14:imgProps xmlns:a14="http://schemas.microsoft.com/office/drawing/2010/main">
                  <a14:imgLayer r:embed="rId3">
                    <a14:imgEffect>
                      <a14:saturation sat="30000"/>
                    </a14:imgEffect>
                  </a14:imgLayer>
                </a14:imgProps>
              </a:ext>
              <a:ext uri="{28A0092B-C50C-407E-A947-70E740481C1C}">
                <a14:useLocalDpi xmlns:a14="http://schemas.microsoft.com/office/drawing/2010/main" val="0"/>
              </a:ext>
            </a:extLst>
          </a:blip>
          <a:srcRect/>
          <a:stretch/>
        </p:blipFill>
        <p:spPr>
          <a:xfrm>
            <a:off x="993334" y="0"/>
            <a:ext cx="1310643" cy="2292094"/>
          </a:xfrm>
          <a:prstGeom prst="rect">
            <a:avLst/>
          </a:prstGeom>
        </p:spPr>
      </p:pic>
    </p:spTree>
    <p:extLst>
      <p:ext uri="{BB962C8B-B14F-4D97-AF65-F5344CB8AC3E}">
        <p14:creationId xmlns:p14="http://schemas.microsoft.com/office/powerpoint/2010/main" val="1659756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带题注的图片">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nchor="b"/>
          <a:lstStyle>
            <a:lvl1pPr algn="l" rtl="0">
              <a:defRPr sz="3200">
                <a:latin typeface="微软雅黑" panose="020B0503020204020204" pitchFamily="34" charset="-122"/>
                <a:ea typeface="微软雅黑" panose="020B0503020204020204" pitchFamily="34" charset="-122"/>
              </a:defRPr>
            </a:lvl1pPr>
          </a:lstStyle>
          <a:p>
            <a:pPr rtl="0"/>
            <a:r>
              <a:rPr lang="zh-CN" altLang="en-US" noProof="0"/>
              <a:t>单击此处编辑母版标题样式</a:t>
            </a:r>
            <a:endParaRPr lang="zh-CN" altLang="en-US" noProof="0" dirty="0"/>
          </a:p>
        </p:txBody>
      </p:sp>
      <p:sp>
        <p:nvSpPr>
          <p:cNvPr id="3" name="图片占位符 2"/>
          <p:cNvSpPr>
            <a:spLocks noGrp="1"/>
          </p:cNvSpPr>
          <p:nvPr>
            <p:ph type="pic" idx="1"/>
          </p:nvPr>
        </p:nvSpPr>
        <p:spPr>
          <a:xfrm>
            <a:off x="3491003" y="1600200"/>
            <a:ext cx="4823184" cy="4572001"/>
          </a:xfrm>
        </p:spPr>
        <p:txBody>
          <a:bodyPr tIns="1188720" rtlCol="0">
            <a:normAutofit/>
          </a:bodyPr>
          <a:lstStyle>
            <a:lvl1pPr marL="0" indent="0" algn="ctr" rtl="0">
              <a:buNone/>
              <a:defRPr sz="2000">
                <a:latin typeface="微软雅黑" panose="020B0503020204020204" pitchFamily="34" charset="-122"/>
                <a:ea typeface="微软雅黑" panose="020B0503020204020204" pitchFamily="34" charset="-122"/>
              </a:defRPr>
            </a:lvl1pPr>
            <a:lvl2pPr marL="457200" indent="0" algn="l" rtl="0">
              <a:buNone/>
              <a:defRPr sz="2800"/>
            </a:lvl2pPr>
            <a:lvl3pPr marL="914400" indent="0" algn="l" rtl="0">
              <a:buNone/>
              <a:defRPr sz="2400"/>
            </a:lvl3pPr>
            <a:lvl4pPr marL="1371600" indent="0" algn="l" rtl="0">
              <a:buNone/>
              <a:defRPr sz="2000"/>
            </a:lvl4pPr>
            <a:lvl5pPr marL="1828800" indent="0" algn="l" rtl="0">
              <a:buNone/>
              <a:defRPr sz="2000"/>
            </a:lvl5pPr>
            <a:lvl6pPr marL="2286000" indent="0" algn="l" rtl="0">
              <a:buNone/>
              <a:defRPr sz="2000"/>
            </a:lvl6pPr>
            <a:lvl7pPr marL="2743200" indent="0" algn="l" rtl="0">
              <a:buNone/>
              <a:defRPr sz="2000"/>
            </a:lvl7pPr>
            <a:lvl8pPr marL="3200400" indent="0" algn="l" rtl="0">
              <a:buNone/>
              <a:defRPr sz="2000"/>
            </a:lvl8pPr>
            <a:lvl9pPr marL="3657600" indent="0" algn="l" rtl="0">
              <a:buNone/>
              <a:defRPr sz="2000"/>
            </a:lvl9pPr>
          </a:lstStyle>
          <a:p>
            <a:pPr rtl="0"/>
            <a:r>
              <a:rPr lang="zh-CN" altLang="en-US" noProof="0"/>
              <a:t>单击图标添加图片</a:t>
            </a:r>
            <a:endParaRPr lang="zh-CN" altLang="en-US" noProof="0" dirty="0"/>
          </a:p>
        </p:txBody>
      </p:sp>
      <p:sp>
        <p:nvSpPr>
          <p:cNvPr id="4" name="文本占位符 3"/>
          <p:cNvSpPr>
            <a:spLocks noGrp="1"/>
          </p:cNvSpPr>
          <p:nvPr>
            <p:ph type="body" sz="half" idx="2"/>
          </p:nvPr>
        </p:nvSpPr>
        <p:spPr>
          <a:xfrm>
            <a:off x="828675" y="1600200"/>
            <a:ext cx="2547747" cy="4572000"/>
          </a:xfrm>
        </p:spPr>
        <p:txBody>
          <a:bodyPr rtlCol="0">
            <a:normAutofit/>
          </a:bodyPr>
          <a:lstStyle>
            <a:lvl1pPr marL="0" indent="0" algn="l" rtl="0">
              <a:spcBef>
                <a:spcPts val="1200"/>
              </a:spcBef>
              <a:buNone/>
              <a:defRPr sz="1800">
                <a:latin typeface="微软雅黑" panose="020B0503020204020204" pitchFamily="34" charset="-122"/>
                <a:ea typeface="微软雅黑" panose="020B0503020204020204" pitchFamily="34" charset="-122"/>
              </a:defRPr>
            </a:lvl1pPr>
            <a:lvl2pPr marL="457200" indent="0" algn="l" rtl="0">
              <a:buNone/>
              <a:defRPr sz="1400"/>
            </a:lvl2pPr>
            <a:lvl3pPr marL="914400" indent="0" algn="l" rtl="0">
              <a:buNone/>
              <a:defRPr sz="1200"/>
            </a:lvl3pPr>
            <a:lvl4pPr marL="1371600" indent="0" algn="l" rtl="0">
              <a:buNone/>
              <a:defRPr sz="1000"/>
            </a:lvl4pPr>
            <a:lvl5pPr marL="1828800" indent="0" algn="l" rtl="0">
              <a:buNone/>
              <a:defRPr sz="1000"/>
            </a:lvl5pPr>
            <a:lvl6pPr marL="2286000" indent="0" algn="l" rtl="0">
              <a:buNone/>
              <a:defRPr sz="1000"/>
            </a:lvl6pPr>
            <a:lvl7pPr marL="2743200" indent="0" algn="l" rtl="0">
              <a:buNone/>
              <a:defRPr sz="1000"/>
            </a:lvl7pPr>
            <a:lvl8pPr marL="3200400" indent="0" algn="l" rtl="0">
              <a:buNone/>
              <a:defRPr sz="1000"/>
            </a:lvl8pPr>
            <a:lvl9pPr marL="3657600" indent="0" algn="l" rtl="0">
              <a:buNone/>
              <a:defRPr sz="1000"/>
            </a:lvl9pPr>
          </a:lstStyle>
          <a:p>
            <a:pPr lvl="0" rtl="0"/>
            <a:r>
              <a:rPr lang="zh-CN" altLang="en-US" noProof="0"/>
              <a:t>编辑母版文本样式</a:t>
            </a:r>
          </a:p>
        </p:txBody>
      </p:sp>
      <p:sp>
        <p:nvSpPr>
          <p:cNvPr id="5" name="日期占位符 4"/>
          <p:cNvSpPr>
            <a:spLocks noGrp="1"/>
          </p:cNvSpPr>
          <p:nvPr>
            <p:ph type="dt" sz="half" idx="10"/>
          </p:nvPr>
        </p:nvSpPr>
        <p:spPr/>
        <p:txBody>
          <a:bodyPr rtlCol="0"/>
          <a:lstStyle>
            <a:lvl1pPr>
              <a:defRPr>
                <a:latin typeface="微软雅黑" panose="020B0503020204020204" pitchFamily="34" charset="-122"/>
                <a:ea typeface="微软雅黑" panose="020B0503020204020204" pitchFamily="34" charset="-122"/>
              </a:defRPr>
            </a:lvl1pPr>
          </a:lstStyle>
          <a:p>
            <a:fld id="{7118C275-B304-48F5-8C4F-015CBCF4E7C1}" type="datetime1">
              <a:rPr lang="zh-CN" altLang="en-US" smtClean="0"/>
              <a:pPr/>
              <a:t>18-3-19</a:t>
            </a:fld>
            <a:r>
              <a:rPr lang="zh-CN" altLang="en-US" dirty="0"/>
              <a:t>​</a:t>
            </a:r>
          </a:p>
        </p:txBody>
      </p:sp>
      <p:sp>
        <p:nvSpPr>
          <p:cNvPr id="6" name="页脚占位符 5"/>
          <p:cNvSpPr>
            <a:spLocks noGrp="1"/>
          </p:cNvSpPr>
          <p:nvPr>
            <p:ph type="ftr" sz="quarter" idx="11"/>
          </p:nvPr>
        </p:nvSpPr>
        <p:spPr/>
        <p:txBody>
          <a:bodyPr rtlCol="0"/>
          <a:lstStyle>
            <a:lvl1pPr>
              <a:defRPr>
                <a:latin typeface="微软雅黑" panose="020B0503020204020204" pitchFamily="34" charset="-122"/>
                <a:ea typeface="微软雅黑" panose="020B0503020204020204" pitchFamily="34" charset="-122"/>
              </a:defRPr>
            </a:lvl1pPr>
          </a:lstStyle>
          <a:p>
            <a:endParaRPr lang="zh-CN" altLang="en-US" noProof="0" dirty="0"/>
          </a:p>
        </p:txBody>
      </p:sp>
      <p:sp>
        <p:nvSpPr>
          <p:cNvPr id="7" name="灯片编号占位符 6"/>
          <p:cNvSpPr>
            <a:spLocks noGrp="1"/>
          </p:cNvSpPr>
          <p:nvPr>
            <p:ph type="sldNum" sz="quarter" idx="12"/>
          </p:nvPr>
        </p:nvSpPr>
        <p:spPr/>
        <p:txBody>
          <a:bodyPr rtlCol="0"/>
          <a:lstStyle>
            <a:lvl1pPr algn="r">
              <a:defRPr>
                <a:latin typeface="微软雅黑" panose="020B0503020204020204" pitchFamily="34" charset="-122"/>
                <a:ea typeface="微软雅黑" panose="020B0503020204020204" pitchFamily="34" charset="-122"/>
              </a:defRPr>
            </a:lvl1pPr>
          </a:lstStyle>
          <a:p>
            <a:fld id="{0FF54DE5-C571-48E8-A5BC-B369434E2F44}" type="slidenum">
              <a:rPr lang="en-US" altLang="zh-CN" smtClean="0"/>
              <a:pPr/>
              <a:t>‹#›</a:t>
            </a:fld>
            <a:endParaRPr lang="zh-CN" altLang="en-US" dirty="0"/>
          </a:p>
        </p:txBody>
      </p:sp>
    </p:spTree>
    <p:extLst>
      <p:ext uri="{BB962C8B-B14F-4D97-AF65-F5344CB8AC3E}">
        <p14:creationId xmlns:p14="http://schemas.microsoft.com/office/powerpoint/2010/main" val="769637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p>
            <a:pPr rtl="0"/>
            <a:r>
              <a:rPr lang="zh-CN" altLang="en-US" noProof="0"/>
              <a:t>单击此处编辑母版标题样式</a:t>
            </a:r>
            <a:endParaRPr lang="zh-CN" altLang="en-US" noProof="0" dirty="0"/>
          </a:p>
        </p:txBody>
      </p:sp>
      <p:sp>
        <p:nvSpPr>
          <p:cNvPr id="3" name="竖排文字占位符 2"/>
          <p:cNvSpPr>
            <a:spLocks noGrp="1"/>
          </p:cNvSpPr>
          <p:nvPr>
            <p:ph type="body" orient="vert" idx="1"/>
          </p:nvPr>
        </p:nvSpPr>
        <p:spPr/>
        <p:txBody>
          <a:bodyPr vert="eaVert" rtlCol="0"/>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endParaRPr lang="zh-CN" altLang="en-US" noProof="0" dirty="0"/>
          </a:p>
        </p:txBody>
      </p:sp>
      <p:sp>
        <p:nvSpPr>
          <p:cNvPr id="4" name="日期占位符 3"/>
          <p:cNvSpPr>
            <a:spLocks noGrp="1"/>
          </p:cNvSpPr>
          <p:nvPr>
            <p:ph type="dt" sz="half" idx="10"/>
          </p:nvPr>
        </p:nvSpPr>
        <p:spPr/>
        <p:txBody>
          <a:bodyPr rtlCol="0"/>
          <a:lstStyle>
            <a:lvl1pPr>
              <a:defRPr/>
            </a:lvl1pPr>
          </a:lstStyle>
          <a:p>
            <a:fld id="{98791AA9-DDCB-4BA8-AD1D-963A3AA00622}" type="datetime1">
              <a:rPr lang="zh-CN" altLang="en-US" smtClean="0"/>
              <a:pPr/>
              <a:t>18-3-19</a:t>
            </a:fld>
            <a:endParaRPr lang="zh-CN" altLang="en-US" dirty="0"/>
          </a:p>
        </p:txBody>
      </p:sp>
      <p:sp>
        <p:nvSpPr>
          <p:cNvPr id="5" name="页脚占位符 4"/>
          <p:cNvSpPr>
            <a:spLocks noGrp="1"/>
          </p:cNvSpPr>
          <p:nvPr>
            <p:ph type="ftr" sz="quarter" idx="11"/>
          </p:nvPr>
        </p:nvSpPr>
        <p:spPr/>
        <p:txBody>
          <a:bodyPr rtlCol="0"/>
          <a:lstStyle/>
          <a:p>
            <a:pPr rtl="0"/>
            <a:endParaRPr lang="zh-CN" altLang="en-US" noProof="0" dirty="0"/>
          </a:p>
        </p:txBody>
      </p:sp>
      <p:sp>
        <p:nvSpPr>
          <p:cNvPr id="6" name="灯片编号占位符 5"/>
          <p:cNvSpPr>
            <a:spLocks noGrp="1"/>
          </p:cNvSpPr>
          <p:nvPr>
            <p:ph type="sldNum" sz="quarter" idx="12"/>
          </p:nvPr>
        </p:nvSpPr>
        <p:spPr/>
        <p:txBody>
          <a:bodyPr rtlCol="0"/>
          <a:lstStyle>
            <a:lvl1pPr algn="r">
              <a:defRPr/>
            </a:lvl1pPr>
          </a:lstStyle>
          <a:p>
            <a:fld id="{0FF54DE5-C571-48E8-A5BC-B369434E2F44}" type="slidenum">
              <a:rPr lang="en-US" altLang="zh-CN" smtClean="0"/>
              <a:pPr/>
              <a:t>‹#›</a:t>
            </a:fld>
            <a:endParaRPr lang="zh-CN" altLang="en-US" dirty="0"/>
          </a:p>
        </p:txBody>
      </p:sp>
    </p:spTree>
    <p:extLst>
      <p:ext uri="{BB962C8B-B14F-4D97-AF65-F5344CB8AC3E}">
        <p14:creationId xmlns:p14="http://schemas.microsoft.com/office/powerpoint/2010/main" val="2012076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vertTitleAndTx" preserve="1">
  <p:cSld name="垂直排列标题与文本">
    <p:spTree>
      <p:nvGrpSpPr>
        <p:cNvPr id="1" name=""/>
        <p:cNvGrpSpPr/>
        <p:nvPr/>
      </p:nvGrpSpPr>
      <p:grpSpPr>
        <a:xfrm>
          <a:off x="0" y="0"/>
          <a:ext cx="0" cy="0"/>
          <a:chOff x="0" y="0"/>
          <a:chExt cx="0" cy="0"/>
        </a:xfrm>
      </p:grpSpPr>
      <p:sp>
        <p:nvSpPr>
          <p:cNvPr id="2" name="垂直标题 1"/>
          <p:cNvSpPr>
            <a:spLocks noGrp="1"/>
          </p:cNvSpPr>
          <p:nvPr>
            <p:ph type="title" orient="vert"/>
          </p:nvPr>
        </p:nvSpPr>
        <p:spPr>
          <a:xfrm>
            <a:off x="7029450" y="365125"/>
            <a:ext cx="1285875" cy="5811838"/>
          </a:xfrm>
        </p:spPr>
        <p:txBody>
          <a:bodyPr vert="eaVert" rtlCol="0"/>
          <a:lstStyle/>
          <a:p>
            <a:pPr rtl="0"/>
            <a:r>
              <a:rPr lang="zh-CN" altLang="en-US" noProof="0"/>
              <a:t>单击此处编辑母版标题样式</a:t>
            </a:r>
            <a:endParaRPr lang="zh-CN" altLang="en-US" noProof="0" dirty="0"/>
          </a:p>
        </p:txBody>
      </p:sp>
      <p:sp>
        <p:nvSpPr>
          <p:cNvPr id="3" name="竖排文字占位符 2"/>
          <p:cNvSpPr>
            <a:spLocks noGrp="1"/>
          </p:cNvSpPr>
          <p:nvPr>
            <p:ph type="body" orient="vert" idx="1"/>
          </p:nvPr>
        </p:nvSpPr>
        <p:spPr>
          <a:xfrm>
            <a:off x="828675" y="365125"/>
            <a:ext cx="6074172" cy="5811838"/>
          </a:xfrm>
        </p:spPr>
        <p:txBody>
          <a:bodyPr vert="eaVert" rtlCol="0"/>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endParaRPr lang="zh-CN" altLang="en-US" noProof="0" dirty="0"/>
          </a:p>
        </p:txBody>
      </p:sp>
      <p:sp>
        <p:nvSpPr>
          <p:cNvPr id="4" name="日期占位符 3"/>
          <p:cNvSpPr>
            <a:spLocks noGrp="1"/>
          </p:cNvSpPr>
          <p:nvPr>
            <p:ph type="dt" sz="half" idx="10"/>
          </p:nvPr>
        </p:nvSpPr>
        <p:spPr/>
        <p:txBody>
          <a:bodyPr rtlCol="0"/>
          <a:lstStyle>
            <a:lvl1pPr>
              <a:defRPr/>
            </a:lvl1pPr>
          </a:lstStyle>
          <a:p>
            <a:fld id="{9170426F-E661-472B-BE42-25E072CD46D9}" type="datetime1">
              <a:rPr lang="zh-CN" altLang="en-US" smtClean="0"/>
              <a:pPr/>
              <a:t>18-3-19</a:t>
            </a:fld>
            <a:endParaRPr lang="zh-CN" altLang="en-US" dirty="0"/>
          </a:p>
        </p:txBody>
      </p:sp>
      <p:sp>
        <p:nvSpPr>
          <p:cNvPr id="5" name="页脚占位符 4"/>
          <p:cNvSpPr>
            <a:spLocks noGrp="1"/>
          </p:cNvSpPr>
          <p:nvPr>
            <p:ph type="ftr" sz="quarter" idx="11"/>
          </p:nvPr>
        </p:nvSpPr>
        <p:spPr/>
        <p:txBody>
          <a:bodyPr rtlCol="0"/>
          <a:lstStyle/>
          <a:p>
            <a:pPr rtl="0"/>
            <a:endParaRPr lang="zh-CN" altLang="en-US" noProof="0" dirty="0"/>
          </a:p>
        </p:txBody>
      </p:sp>
      <p:sp>
        <p:nvSpPr>
          <p:cNvPr id="6" name="灯片编号占位符 5"/>
          <p:cNvSpPr>
            <a:spLocks noGrp="1"/>
          </p:cNvSpPr>
          <p:nvPr>
            <p:ph type="sldNum" sz="quarter" idx="12"/>
          </p:nvPr>
        </p:nvSpPr>
        <p:spPr/>
        <p:txBody>
          <a:bodyPr rtlCol="0"/>
          <a:lstStyle>
            <a:lvl1pPr algn="r">
              <a:defRPr/>
            </a:lvl1pPr>
          </a:lstStyle>
          <a:p>
            <a:fld id="{0FF54DE5-C571-48E8-A5BC-B369434E2F44}" type="slidenum">
              <a:rPr lang="en-US" altLang="zh-CN" smtClean="0"/>
              <a:pPr/>
              <a:t>‹#›</a:t>
            </a:fld>
            <a:endParaRPr lang="en-US" altLang="zh-CN" dirty="0"/>
          </a:p>
        </p:txBody>
      </p:sp>
      <p:grpSp>
        <p:nvGrpSpPr>
          <p:cNvPr id="7" name="组 6"/>
          <p:cNvGrpSpPr/>
          <p:nvPr/>
        </p:nvGrpSpPr>
        <p:grpSpPr>
          <a:xfrm rot="5400000">
            <a:off x="4181447" y="3239394"/>
            <a:ext cx="5632704" cy="63302"/>
            <a:chOff x="1073150" y="1219201"/>
            <a:chExt cx="10058400" cy="63125"/>
          </a:xfrm>
        </p:grpSpPr>
        <p:cxnSp>
          <p:nvCxnSpPr>
            <p:cNvPr id="8" name="直接连接符 7"/>
            <p:cNvCxnSpPr/>
            <p:nvPr/>
          </p:nvCxnSpPr>
          <p:spPr>
            <a:xfrm rot="10800000">
              <a:off x="1073150" y="1219201"/>
              <a:ext cx="10058400"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rot="10800000">
              <a:off x="1073150" y="1282326"/>
              <a:ext cx="10058400"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45927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lvl1pPr>
              <a:defRPr>
                <a:latin typeface="微软雅黑" panose="020B0503020204020204" pitchFamily="34" charset="-122"/>
                <a:ea typeface="微软雅黑" panose="020B0503020204020204" pitchFamily="34" charset="-122"/>
              </a:defRPr>
            </a:lvl1pPr>
          </a:lstStyle>
          <a:p>
            <a:pPr rtl="0"/>
            <a:r>
              <a:rPr lang="zh-CN" altLang="en-US" noProof="0"/>
              <a:t>单击此处编辑母版标题样式</a:t>
            </a:r>
            <a:endParaRPr lang="zh-CN" altLang="en-US" noProof="0" dirty="0"/>
          </a:p>
        </p:txBody>
      </p:sp>
      <p:sp>
        <p:nvSpPr>
          <p:cNvPr id="3" name="内容占位符 2"/>
          <p:cNvSpPr>
            <a:spLocks noGrp="1"/>
          </p:cNvSpPr>
          <p:nvPr>
            <p:ph idx="1"/>
          </p:nvPr>
        </p:nvSpPr>
        <p:spPr/>
        <p:txBody>
          <a:bodyPr rtlCol="0"/>
          <a:lstStyle>
            <a:lvl1pPr>
              <a:defRPr>
                <a:latin typeface="微软雅黑" panose="020B0503020204020204" pitchFamily="34" charset="-122"/>
                <a:ea typeface="微软雅黑" panose="020B0503020204020204" pitchFamily="34" charset="-122"/>
              </a:defRPr>
            </a:lvl1pPr>
            <a:lvl2pPr>
              <a:defRPr>
                <a:latin typeface="微软雅黑" panose="020B0503020204020204" pitchFamily="34" charset="-122"/>
                <a:ea typeface="微软雅黑" panose="020B0503020204020204" pitchFamily="34" charset="-122"/>
              </a:defRPr>
            </a:lvl2pPr>
            <a:lvl3pPr>
              <a:defRPr>
                <a:latin typeface="微软雅黑" panose="020B0503020204020204" pitchFamily="34" charset="-122"/>
                <a:ea typeface="微软雅黑" panose="020B0503020204020204" pitchFamily="34" charset="-122"/>
              </a:defRPr>
            </a:lvl3pPr>
            <a:lvl4pPr>
              <a:defRPr>
                <a:latin typeface="微软雅黑" panose="020B0503020204020204" pitchFamily="34" charset="-122"/>
                <a:ea typeface="微软雅黑" panose="020B0503020204020204" pitchFamily="34" charset="-122"/>
              </a:defRPr>
            </a:lvl4pPr>
            <a:lvl5pPr>
              <a:defRPr>
                <a:latin typeface="微软雅黑" panose="020B0503020204020204" pitchFamily="34" charset="-122"/>
                <a:ea typeface="微软雅黑" panose="020B0503020204020204" pitchFamily="34" charset="-122"/>
              </a:defRPr>
            </a:lvl5pPr>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endParaRPr lang="zh-CN" altLang="en-US" noProof="0" dirty="0"/>
          </a:p>
        </p:txBody>
      </p:sp>
      <p:sp>
        <p:nvSpPr>
          <p:cNvPr id="4" name="日期占位符 3"/>
          <p:cNvSpPr>
            <a:spLocks noGrp="1"/>
          </p:cNvSpPr>
          <p:nvPr>
            <p:ph type="dt" sz="half" idx="10"/>
          </p:nvPr>
        </p:nvSpPr>
        <p:spPr/>
        <p:txBody>
          <a:bodyPr rtlCol="0"/>
          <a:lstStyle>
            <a:lvl1pPr>
              <a:defRPr>
                <a:latin typeface="微软雅黑" panose="020B0503020204020204" pitchFamily="34" charset="-122"/>
                <a:ea typeface="微软雅黑" panose="020B0503020204020204" pitchFamily="34" charset="-122"/>
              </a:defRPr>
            </a:lvl1pPr>
          </a:lstStyle>
          <a:p>
            <a:fld id="{9BA78444-6099-4C0A-A3A9-C6F3C5D7F289}" type="datetime1">
              <a:rPr lang="zh-CN" altLang="en-US" smtClean="0"/>
              <a:pPr/>
              <a:t>18-3-19</a:t>
            </a:fld>
            <a:endParaRPr lang="zh-CN" altLang="en-US" dirty="0"/>
          </a:p>
        </p:txBody>
      </p:sp>
      <p:sp>
        <p:nvSpPr>
          <p:cNvPr id="5" name="页脚占位符 4"/>
          <p:cNvSpPr>
            <a:spLocks noGrp="1"/>
          </p:cNvSpPr>
          <p:nvPr>
            <p:ph type="ftr" sz="quarter" idx="11"/>
          </p:nvPr>
        </p:nvSpPr>
        <p:spPr/>
        <p:txBody>
          <a:bodyPr rtlCol="0"/>
          <a:lstStyle>
            <a:lvl1pPr>
              <a:defRPr>
                <a:latin typeface="微软雅黑" panose="020B0503020204020204" pitchFamily="34" charset="-122"/>
                <a:ea typeface="微软雅黑" panose="020B0503020204020204" pitchFamily="34" charset="-122"/>
              </a:defRPr>
            </a:lvl1pPr>
          </a:lstStyle>
          <a:p>
            <a:endParaRPr lang="zh-CN" altLang="en-US" noProof="0" dirty="0"/>
          </a:p>
        </p:txBody>
      </p:sp>
      <p:sp>
        <p:nvSpPr>
          <p:cNvPr id="6" name="灯片编号占位符 5"/>
          <p:cNvSpPr>
            <a:spLocks noGrp="1"/>
          </p:cNvSpPr>
          <p:nvPr>
            <p:ph type="sldNum" sz="quarter" idx="12"/>
          </p:nvPr>
        </p:nvSpPr>
        <p:spPr/>
        <p:txBody>
          <a:bodyPr rtlCol="0"/>
          <a:lstStyle>
            <a:lvl1pPr algn="r">
              <a:defRPr>
                <a:latin typeface="微软雅黑" panose="020B0503020204020204" pitchFamily="34" charset="-122"/>
                <a:ea typeface="微软雅黑" panose="020B0503020204020204" pitchFamily="34" charset="-122"/>
              </a:defRPr>
            </a:lvl1pPr>
          </a:lstStyle>
          <a:p>
            <a:fld id="{0FF54DE5-C571-48E8-A5BC-B369434E2F44}" type="slidenum">
              <a:rPr lang="en-US" altLang="zh-CN" smtClean="0"/>
              <a:pPr/>
              <a:t>‹#›</a:t>
            </a:fld>
            <a:endParaRPr lang="zh-CN" altLang="en-US" dirty="0"/>
          </a:p>
        </p:txBody>
      </p:sp>
    </p:spTree>
    <p:extLst>
      <p:ext uri="{BB962C8B-B14F-4D97-AF65-F5344CB8AC3E}">
        <p14:creationId xmlns:p14="http://schemas.microsoft.com/office/powerpoint/2010/main" val="3786876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包含图片的标题幻灯片">
    <p:spTree>
      <p:nvGrpSpPr>
        <p:cNvPr id="1" name=""/>
        <p:cNvGrpSpPr/>
        <p:nvPr/>
      </p:nvGrpSpPr>
      <p:grpSpPr>
        <a:xfrm>
          <a:off x="0" y="0"/>
          <a:ext cx="0" cy="0"/>
          <a:chOff x="0" y="0"/>
          <a:chExt cx="0" cy="0"/>
        </a:xfrm>
      </p:grpSpPr>
      <p:grpSp>
        <p:nvGrpSpPr>
          <p:cNvPr id="13" name="组 12"/>
          <p:cNvGrpSpPr/>
          <p:nvPr/>
        </p:nvGrpSpPr>
        <p:grpSpPr>
          <a:xfrm rot="10800000">
            <a:off x="0" y="5645511"/>
            <a:ext cx="9144000" cy="63125"/>
            <a:chOff x="507492" y="1501519"/>
            <a:chExt cx="8129016" cy="63125"/>
          </a:xfrm>
        </p:grpSpPr>
        <p:cxnSp>
          <p:nvCxnSpPr>
            <p:cNvPr id="17" name="直接连接符 16"/>
            <p:cNvCxnSpPr/>
            <p:nvPr/>
          </p:nvCxnSpPr>
          <p:spPr>
            <a:xfrm>
              <a:off x="507492" y="1564644"/>
              <a:ext cx="8129016"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507492" y="1501519"/>
              <a:ext cx="8129016"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grpSp>
        <p:nvGrpSpPr>
          <p:cNvPr id="14" name="组 13"/>
          <p:cNvGrpSpPr/>
          <p:nvPr/>
        </p:nvGrpSpPr>
        <p:grpSpPr>
          <a:xfrm>
            <a:off x="0" y="1143001"/>
            <a:ext cx="9144000" cy="63125"/>
            <a:chOff x="507492" y="1501519"/>
            <a:chExt cx="8129016" cy="63125"/>
          </a:xfrm>
        </p:grpSpPr>
        <p:cxnSp>
          <p:nvCxnSpPr>
            <p:cNvPr id="15" name="直接连接符​ 14"/>
            <p:cNvCxnSpPr/>
            <p:nvPr/>
          </p:nvCxnSpPr>
          <p:spPr>
            <a:xfrm>
              <a:off x="507492" y="1564644"/>
              <a:ext cx="8129016"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507492" y="1501519"/>
              <a:ext cx="8129016"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7" name="矩形 6"/>
          <p:cNvSpPr/>
          <p:nvPr/>
        </p:nvSpPr>
        <p:spPr>
          <a:xfrm>
            <a:off x="0" y="5778124"/>
            <a:ext cx="9144000" cy="10798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sz="1800" noProof="0" dirty="0">
              <a:latin typeface="微软雅黑" panose="020B0503020204020204" pitchFamily="34" charset="-122"/>
              <a:ea typeface="微软雅黑" panose="020B0503020204020204" pitchFamily="34" charset="-122"/>
            </a:endParaRPr>
          </a:p>
        </p:txBody>
      </p:sp>
      <p:sp>
        <p:nvSpPr>
          <p:cNvPr id="8" name="矩形 7"/>
          <p:cNvSpPr/>
          <p:nvPr/>
        </p:nvSpPr>
        <p:spPr>
          <a:xfrm>
            <a:off x="0" y="0"/>
            <a:ext cx="9144000" cy="10798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sz="1800" noProof="0" dirty="0">
              <a:latin typeface="微软雅黑" panose="020B0503020204020204" pitchFamily="34" charset="-122"/>
              <a:ea typeface="微软雅黑" panose="020B0503020204020204" pitchFamily="34" charset="-122"/>
            </a:endParaRPr>
          </a:p>
        </p:txBody>
      </p:sp>
      <p:sp>
        <p:nvSpPr>
          <p:cNvPr id="2" name="标题 1"/>
          <p:cNvSpPr>
            <a:spLocks noGrp="1"/>
          </p:cNvSpPr>
          <p:nvPr>
            <p:ph type="ctrTitle"/>
          </p:nvPr>
        </p:nvSpPr>
        <p:spPr>
          <a:xfrm>
            <a:off x="828675" y="2292095"/>
            <a:ext cx="4300538" cy="2219691"/>
          </a:xfrm>
        </p:spPr>
        <p:txBody>
          <a:bodyPr rtlCol="0" anchor="ctr">
            <a:normAutofit/>
          </a:bodyPr>
          <a:lstStyle>
            <a:lvl1pPr algn="l" rtl="0">
              <a:defRPr sz="4400" cap="all" baseline="0">
                <a:latin typeface="微软雅黑" panose="020B0503020204020204" pitchFamily="34" charset="-122"/>
                <a:ea typeface="微软雅黑" panose="020B0503020204020204" pitchFamily="34" charset="-122"/>
              </a:defRPr>
            </a:lvl1pPr>
          </a:lstStyle>
          <a:p>
            <a:pPr rtl="0"/>
            <a:r>
              <a:rPr lang="zh-CN" altLang="en-US" noProof="0"/>
              <a:t>单击此处编辑母版标题样式</a:t>
            </a:r>
            <a:endParaRPr lang="zh-CN" altLang="en-US" noProof="0" dirty="0"/>
          </a:p>
        </p:txBody>
      </p:sp>
      <p:sp>
        <p:nvSpPr>
          <p:cNvPr id="3" name="副标题 2"/>
          <p:cNvSpPr>
            <a:spLocks noGrp="1"/>
          </p:cNvSpPr>
          <p:nvPr>
            <p:ph type="subTitle" idx="1"/>
          </p:nvPr>
        </p:nvSpPr>
        <p:spPr>
          <a:xfrm>
            <a:off x="828675" y="4511785"/>
            <a:ext cx="4300538" cy="955565"/>
          </a:xfrm>
        </p:spPr>
        <p:txBody>
          <a:bodyPr rtlCol="0">
            <a:normAutofit/>
          </a:bodyPr>
          <a:lstStyle>
            <a:lvl1pPr marL="0" indent="0" algn="l" rtl="0">
              <a:spcBef>
                <a:spcPts val="0"/>
              </a:spcBef>
              <a:buNone/>
              <a:defRPr sz="1800">
                <a:latin typeface="微软雅黑" panose="020B0503020204020204" pitchFamily="34" charset="-122"/>
                <a:ea typeface="微软雅黑" panose="020B0503020204020204" pitchFamily="34" charset="-122"/>
              </a:defRPr>
            </a:lvl1pPr>
            <a:lvl2pPr marL="457200" indent="0" algn="ctr" rtl="0">
              <a:buNone/>
              <a:defRPr sz="2000"/>
            </a:lvl2pPr>
            <a:lvl3pPr marL="914400" indent="0" algn="ctr" rtl="0">
              <a:buNone/>
              <a:defRPr sz="1800"/>
            </a:lvl3pPr>
            <a:lvl4pPr marL="1371600" indent="0" algn="ctr" rtl="0">
              <a:buNone/>
              <a:defRPr sz="1600"/>
            </a:lvl4pPr>
            <a:lvl5pPr marL="1828800" indent="0" algn="ctr" rtl="0">
              <a:buNone/>
              <a:defRPr sz="1600"/>
            </a:lvl5pPr>
            <a:lvl6pPr marL="2286000" indent="0" algn="ctr" rtl="0">
              <a:buNone/>
              <a:defRPr sz="1600"/>
            </a:lvl6pPr>
            <a:lvl7pPr marL="2743200" indent="0" algn="ctr" rtl="0">
              <a:buNone/>
              <a:defRPr sz="1600"/>
            </a:lvl7pPr>
            <a:lvl8pPr marL="3200400" indent="0" algn="ctr" rtl="0">
              <a:buNone/>
              <a:defRPr sz="1600"/>
            </a:lvl8pPr>
            <a:lvl9pPr marL="3657600" indent="0" algn="ctr" rtl="0">
              <a:buNone/>
              <a:defRPr sz="1600"/>
            </a:lvl9pPr>
          </a:lstStyle>
          <a:p>
            <a:pPr rtl="0"/>
            <a:r>
              <a:rPr lang="zh-CN" altLang="en-US" noProof="0"/>
              <a:t>单击此处编辑母版副标题样式</a:t>
            </a:r>
            <a:endParaRPr lang="zh-CN" altLang="en-US" noProof="0" dirty="0"/>
          </a:p>
        </p:txBody>
      </p:sp>
      <p:pic>
        <p:nvPicPr>
          <p:cNvPr id="10" name="图 9"/>
          <p:cNvPicPr>
            <a:picLocks noChangeAspect="1"/>
          </p:cNvPicPr>
          <p:nvPr/>
        </p:nvPicPr>
        <p:blipFill rotWithShape="1">
          <a:blip r:embed="rId2" cstate="print">
            <a:duotone>
              <a:schemeClr val="accent2">
                <a:shade val="45000"/>
                <a:satMod val="135000"/>
              </a:schemeClr>
              <a:prstClr val="white"/>
            </a:duotone>
            <a:extLst>
              <a:ext uri="{BEBA8EAE-BF5A-486C-A8C5-ECC9F3942E4B}">
                <a14:imgProps xmlns:a14="http://schemas.microsoft.com/office/drawing/2010/main">
                  <a14:imgLayer r:embed="rId3">
                    <a14:imgEffect>
                      <a14:saturation sat="30000"/>
                    </a14:imgEffect>
                  </a14:imgLayer>
                </a14:imgProps>
              </a:ext>
              <a:ext uri="{28A0092B-C50C-407E-A947-70E740481C1C}">
                <a14:useLocalDpi xmlns:a14="http://schemas.microsoft.com/office/drawing/2010/main" val="0"/>
              </a:ext>
            </a:extLst>
          </a:blip>
          <a:srcRect/>
          <a:stretch/>
        </p:blipFill>
        <p:spPr>
          <a:xfrm>
            <a:off x="994410" y="0"/>
            <a:ext cx="1310643" cy="2292094"/>
          </a:xfrm>
          <a:prstGeom prst="rect">
            <a:avLst/>
          </a:prstGeom>
        </p:spPr>
      </p:pic>
      <p:sp>
        <p:nvSpPr>
          <p:cNvPr id="11" name="图片占位符 10"/>
          <p:cNvSpPr>
            <a:spLocks noGrp="1"/>
          </p:cNvSpPr>
          <p:nvPr>
            <p:ph type="pic" sz="quarter" idx="13"/>
          </p:nvPr>
        </p:nvSpPr>
        <p:spPr>
          <a:xfrm>
            <a:off x="5235798" y="1310656"/>
            <a:ext cx="3908203" cy="4208604"/>
          </a:xfrm>
          <a:solidFill>
            <a:schemeClr val="tx1">
              <a:lumMod val="20000"/>
              <a:lumOff val="80000"/>
            </a:schemeClr>
          </a:solidFill>
        </p:spPr>
        <p:txBody>
          <a:bodyPr tIns="1005840" rtlCol="0"/>
          <a:lstStyle>
            <a:lvl1pPr marL="0" indent="0" algn="ctr" rtl="0">
              <a:buNone/>
              <a:defRPr>
                <a:latin typeface="微软雅黑" panose="020B0503020204020204" pitchFamily="34" charset="-122"/>
                <a:ea typeface="微软雅黑" panose="020B0503020204020204" pitchFamily="34" charset="-122"/>
              </a:defRPr>
            </a:lvl1pPr>
          </a:lstStyle>
          <a:p>
            <a:pPr rtl="0"/>
            <a:r>
              <a:rPr lang="zh-CN" altLang="en-US" noProof="0"/>
              <a:t>单击图标添加图片</a:t>
            </a:r>
            <a:endParaRPr lang="zh-CN" altLang="en-US" noProof="0" dirty="0"/>
          </a:p>
        </p:txBody>
      </p:sp>
      <p:sp>
        <p:nvSpPr>
          <p:cNvPr id="19" name="说明文字"/>
          <p:cNvSpPr/>
          <p:nvPr/>
        </p:nvSpPr>
        <p:spPr>
          <a:xfrm>
            <a:off x="9258300" y="0"/>
            <a:ext cx="971550" cy="6858000"/>
          </a:xfrm>
          <a:prstGeom prst="roundRect">
            <a:avLst>
              <a:gd name="adj" fmla="val 9717"/>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rtl="0"/>
            <a:r>
              <a:rPr lang="zh-CN" altLang="en-US" sz="1200" b="1" i="1" noProof="0" dirty="0">
                <a:latin typeface="微软雅黑" panose="020B0503020204020204" pitchFamily="34" charset="-122"/>
                <a:ea typeface="微软雅黑" panose="020B0503020204020204" pitchFamily="34" charset="-122"/>
                <a:cs typeface="Arial" pitchFamily="34" charset="0"/>
              </a:rPr>
              <a:t>注意：</a:t>
            </a:r>
          </a:p>
          <a:p>
            <a:pPr rtl="0"/>
            <a:r>
              <a:rPr lang="zh-CN" altLang="en-US" sz="1200" i="1" noProof="0" dirty="0">
                <a:latin typeface="微软雅黑" panose="020B0503020204020204" pitchFamily="34" charset="-122"/>
                <a:ea typeface="微软雅黑" panose="020B0503020204020204" pitchFamily="34" charset="-122"/>
                <a:cs typeface="Arial" pitchFamily="34" charset="0"/>
              </a:rPr>
              <a:t>若要更改此幻灯片上的图像，请选择该图片，并将其删除。然后单击占位符中的图片图标以插入自己的图像。</a:t>
            </a:r>
          </a:p>
        </p:txBody>
      </p:sp>
    </p:spTree>
    <p:extLst>
      <p:ext uri="{BB962C8B-B14F-4D97-AF65-F5344CB8AC3E}">
        <p14:creationId xmlns:p14="http://schemas.microsoft.com/office/powerpoint/2010/main" val="2673943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grpSp>
        <p:nvGrpSpPr>
          <p:cNvPr id="8" name="组 7"/>
          <p:cNvGrpSpPr/>
          <p:nvPr/>
        </p:nvGrpSpPr>
        <p:grpSpPr>
          <a:xfrm>
            <a:off x="0" y="2514601"/>
            <a:ext cx="9144000" cy="3194035"/>
            <a:chOff x="647402" y="2514600"/>
            <a:chExt cx="10838688" cy="3194035"/>
          </a:xfrm>
        </p:grpSpPr>
        <p:grpSp>
          <p:nvGrpSpPr>
            <p:cNvPr id="9" name="组 8"/>
            <p:cNvGrpSpPr/>
            <p:nvPr/>
          </p:nvGrpSpPr>
          <p:grpSpPr>
            <a:xfrm>
              <a:off x="647402" y="2514600"/>
              <a:ext cx="10838688" cy="63125"/>
              <a:chOff x="507492" y="1501519"/>
              <a:chExt cx="8129016" cy="63125"/>
            </a:xfrm>
          </p:grpSpPr>
          <p:cxnSp>
            <p:nvCxnSpPr>
              <p:cNvPr id="14" name="直接连接符 13"/>
              <p:cNvCxnSpPr/>
              <p:nvPr/>
            </p:nvCxnSpPr>
            <p:spPr>
              <a:xfrm>
                <a:off x="507492" y="1564644"/>
                <a:ext cx="8129016"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507492" y="1501519"/>
                <a:ext cx="8129016"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10" name="矩形 9"/>
            <p:cNvSpPr/>
            <p:nvPr/>
          </p:nvSpPr>
          <p:spPr>
            <a:xfrm>
              <a:off x="647402" y="2640850"/>
              <a:ext cx="10838688" cy="294153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sz="1800" noProof="0" dirty="0">
                <a:latin typeface="微软雅黑" panose="020B0503020204020204" pitchFamily="34" charset="-122"/>
                <a:ea typeface="微软雅黑" panose="020B0503020204020204" pitchFamily="34" charset="-122"/>
              </a:endParaRPr>
            </a:p>
          </p:txBody>
        </p:sp>
        <p:grpSp>
          <p:nvGrpSpPr>
            <p:cNvPr id="11" name="组 10"/>
            <p:cNvGrpSpPr/>
            <p:nvPr/>
          </p:nvGrpSpPr>
          <p:grpSpPr>
            <a:xfrm rot="10800000">
              <a:off x="647402" y="5645510"/>
              <a:ext cx="10838688" cy="63125"/>
              <a:chOff x="507492" y="1501519"/>
              <a:chExt cx="8129016" cy="63125"/>
            </a:xfrm>
          </p:grpSpPr>
          <p:cxnSp>
            <p:nvCxnSpPr>
              <p:cNvPr id="12" name="直接连接符​ 11"/>
              <p:cNvCxnSpPr/>
              <p:nvPr/>
            </p:nvCxnSpPr>
            <p:spPr>
              <a:xfrm>
                <a:off x="507492" y="1564644"/>
                <a:ext cx="8129016"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507492" y="1501519"/>
                <a:ext cx="8129016"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grpSp>
      <p:sp>
        <p:nvSpPr>
          <p:cNvPr id="2" name="标题 1"/>
          <p:cNvSpPr>
            <a:spLocks noGrp="1"/>
          </p:cNvSpPr>
          <p:nvPr>
            <p:ph type="title"/>
          </p:nvPr>
        </p:nvSpPr>
        <p:spPr>
          <a:xfrm>
            <a:off x="828675" y="2971806"/>
            <a:ext cx="7553324" cy="1684150"/>
          </a:xfrm>
        </p:spPr>
        <p:txBody>
          <a:bodyPr rtlCol="0" anchor="ctr">
            <a:normAutofit/>
          </a:bodyPr>
          <a:lstStyle>
            <a:lvl1pPr algn="l" rtl="0">
              <a:defRPr sz="4400" cap="all" baseline="0">
                <a:solidFill>
                  <a:schemeClr val="bg1"/>
                </a:solidFill>
                <a:latin typeface="微软雅黑" panose="020B0503020204020204" pitchFamily="34" charset="-122"/>
                <a:ea typeface="微软雅黑" panose="020B0503020204020204" pitchFamily="34" charset="-122"/>
              </a:defRPr>
            </a:lvl1pPr>
          </a:lstStyle>
          <a:p>
            <a:pPr rtl="0"/>
            <a:r>
              <a:rPr lang="zh-CN" altLang="en-US" noProof="0"/>
              <a:t>单击此处编辑母版标题样式</a:t>
            </a:r>
            <a:endParaRPr lang="zh-CN" altLang="en-US" noProof="0" dirty="0"/>
          </a:p>
        </p:txBody>
      </p:sp>
      <p:sp>
        <p:nvSpPr>
          <p:cNvPr id="3" name="文本占位符 2"/>
          <p:cNvSpPr>
            <a:spLocks noGrp="1"/>
          </p:cNvSpPr>
          <p:nvPr>
            <p:ph type="body" idx="1"/>
          </p:nvPr>
        </p:nvSpPr>
        <p:spPr>
          <a:xfrm>
            <a:off x="828675" y="4655956"/>
            <a:ext cx="7553324" cy="509750"/>
          </a:xfrm>
        </p:spPr>
        <p:txBody>
          <a:bodyPr rtlCol="0">
            <a:normAutofit/>
          </a:bodyPr>
          <a:lstStyle>
            <a:lvl1pPr marL="0" indent="0" algn="l" rtl="0">
              <a:spcBef>
                <a:spcPts val="0"/>
              </a:spcBef>
              <a:buNone/>
              <a:defRPr sz="1600">
                <a:solidFill>
                  <a:schemeClr val="bg1"/>
                </a:solidFill>
                <a:latin typeface="微软雅黑" panose="020B0503020204020204" pitchFamily="34" charset="-122"/>
                <a:ea typeface="微软雅黑" panose="020B0503020204020204" pitchFamily="34" charset="-122"/>
              </a:defRPr>
            </a:lvl1pPr>
            <a:lvl2pPr marL="457200" indent="0" algn="l" rtl="0">
              <a:buNone/>
              <a:defRPr sz="2000">
                <a:solidFill>
                  <a:schemeClr val="tx1">
                    <a:tint val="75000"/>
                  </a:schemeClr>
                </a:solidFill>
              </a:defRPr>
            </a:lvl2pPr>
            <a:lvl3pPr marL="914400" indent="0" algn="l" rtl="0">
              <a:buNone/>
              <a:defRPr sz="1800">
                <a:solidFill>
                  <a:schemeClr val="tx1">
                    <a:tint val="75000"/>
                  </a:schemeClr>
                </a:solidFill>
              </a:defRPr>
            </a:lvl3pPr>
            <a:lvl4pPr marL="1371600" indent="0" algn="l" rtl="0">
              <a:buNone/>
              <a:defRPr sz="1600">
                <a:solidFill>
                  <a:schemeClr val="tx1">
                    <a:tint val="75000"/>
                  </a:schemeClr>
                </a:solidFill>
              </a:defRPr>
            </a:lvl4pPr>
            <a:lvl5pPr marL="1828800" indent="0" algn="l" rtl="0">
              <a:buNone/>
              <a:defRPr sz="1600">
                <a:solidFill>
                  <a:schemeClr val="tx1">
                    <a:tint val="75000"/>
                  </a:schemeClr>
                </a:solidFill>
              </a:defRPr>
            </a:lvl5pPr>
            <a:lvl6pPr marL="2286000" indent="0" algn="l" rtl="0">
              <a:buNone/>
              <a:defRPr sz="1600">
                <a:solidFill>
                  <a:schemeClr val="tx1">
                    <a:tint val="75000"/>
                  </a:schemeClr>
                </a:solidFill>
              </a:defRPr>
            </a:lvl6pPr>
            <a:lvl7pPr marL="2743200" indent="0" algn="l" rtl="0">
              <a:buNone/>
              <a:defRPr sz="1600">
                <a:solidFill>
                  <a:schemeClr val="tx1">
                    <a:tint val="75000"/>
                  </a:schemeClr>
                </a:solidFill>
              </a:defRPr>
            </a:lvl7pPr>
            <a:lvl8pPr marL="3200400" indent="0" algn="l" rtl="0">
              <a:buNone/>
              <a:defRPr sz="1600">
                <a:solidFill>
                  <a:schemeClr val="tx1">
                    <a:tint val="75000"/>
                  </a:schemeClr>
                </a:solidFill>
              </a:defRPr>
            </a:lvl8pPr>
            <a:lvl9pPr marL="3657600" indent="0" algn="l" rtl="0">
              <a:buNone/>
              <a:defRPr sz="1600">
                <a:solidFill>
                  <a:schemeClr val="tx1">
                    <a:tint val="75000"/>
                  </a:schemeClr>
                </a:solidFill>
              </a:defRPr>
            </a:lvl9pPr>
          </a:lstStyle>
          <a:p>
            <a:pPr lvl="0" rtl="0"/>
            <a:r>
              <a:rPr lang="zh-CN" altLang="en-US" noProof="0"/>
              <a:t>编辑母版文本样式</a:t>
            </a:r>
          </a:p>
        </p:txBody>
      </p:sp>
      <p:sp>
        <p:nvSpPr>
          <p:cNvPr id="4" name="日期占位符 3"/>
          <p:cNvSpPr>
            <a:spLocks noGrp="1"/>
          </p:cNvSpPr>
          <p:nvPr>
            <p:ph type="dt" sz="half" idx="10"/>
          </p:nvPr>
        </p:nvSpPr>
        <p:spPr/>
        <p:txBody>
          <a:bodyPr rtlCol="0"/>
          <a:lstStyle>
            <a:lvl1pPr>
              <a:defRPr>
                <a:latin typeface="微软雅黑" panose="020B0503020204020204" pitchFamily="34" charset="-122"/>
                <a:ea typeface="微软雅黑" panose="020B0503020204020204" pitchFamily="34" charset="-122"/>
              </a:defRPr>
            </a:lvl1pPr>
          </a:lstStyle>
          <a:p>
            <a:fld id="{AF5F6A19-70BF-4380-9A40-68C9536408C6}" type="datetime1">
              <a:rPr lang="zh-CN" altLang="en-US" smtClean="0"/>
              <a:pPr/>
              <a:t>18-3-19</a:t>
            </a:fld>
            <a:endParaRPr lang="zh-CN" altLang="en-US" dirty="0"/>
          </a:p>
        </p:txBody>
      </p:sp>
      <p:sp>
        <p:nvSpPr>
          <p:cNvPr id="5" name="页脚占位符 4"/>
          <p:cNvSpPr>
            <a:spLocks noGrp="1"/>
          </p:cNvSpPr>
          <p:nvPr>
            <p:ph type="ftr" sz="quarter" idx="11"/>
          </p:nvPr>
        </p:nvSpPr>
        <p:spPr/>
        <p:txBody>
          <a:bodyPr rtlCol="0"/>
          <a:lstStyle>
            <a:lvl1pPr>
              <a:defRPr>
                <a:latin typeface="微软雅黑" panose="020B0503020204020204" pitchFamily="34" charset="-122"/>
                <a:ea typeface="微软雅黑" panose="020B0503020204020204" pitchFamily="34" charset="-122"/>
              </a:defRPr>
            </a:lvl1pPr>
          </a:lstStyle>
          <a:p>
            <a:endParaRPr lang="zh-CN" altLang="en-US" noProof="0" dirty="0"/>
          </a:p>
        </p:txBody>
      </p:sp>
      <p:sp>
        <p:nvSpPr>
          <p:cNvPr id="6" name="灯片编号占位符 5"/>
          <p:cNvSpPr>
            <a:spLocks noGrp="1"/>
          </p:cNvSpPr>
          <p:nvPr>
            <p:ph type="sldNum" sz="quarter" idx="12"/>
          </p:nvPr>
        </p:nvSpPr>
        <p:spPr/>
        <p:txBody>
          <a:bodyPr rtlCol="0"/>
          <a:lstStyle>
            <a:lvl1pPr algn="r">
              <a:defRPr>
                <a:latin typeface="微软雅黑" panose="020B0503020204020204" pitchFamily="34" charset="-122"/>
                <a:ea typeface="微软雅黑" panose="020B0503020204020204" pitchFamily="34" charset="-122"/>
              </a:defRPr>
            </a:lvl1pPr>
          </a:lstStyle>
          <a:p>
            <a:fld id="{0FF54DE5-C571-48E8-A5BC-B369434E2F44}" type="slidenum">
              <a:rPr lang="en-US" altLang="zh-CN" smtClean="0"/>
              <a:pPr/>
              <a:t>‹#›</a:t>
            </a:fld>
            <a:endParaRPr lang="zh-CN" altLang="en-US" dirty="0"/>
          </a:p>
        </p:txBody>
      </p:sp>
      <p:pic>
        <p:nvPicPr>
          <p:cNvPr id="7" name="图 6"/>
          <p:cNvPicPr>
            <a:picLocks noChangeAspect="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994410" y="0"/>
            <a:ext cx="1337391" cy="2971806"/>
          </a:xfrm>
          <a:prstGeom prst="rect">
            <a:avLst/>
          </a:prstGeom>
        </p:spPr>
      </p:pic>
    </p:spTree>
    <p:extLst>
      <p:ext uri="{BB962C8B-B14F-4D97-AF65-F5344CB8AC3E}">
        <p14:creationId xmlns:p14="http://schemas.microsoft.com/office/powerpoint/2010/main" val="3602678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lvl1pPr>
              <a:defRPr>
                <a:latin typeface="微软雅黑" panose="020B0503020204020204" pitchFamily="34" charset="-122"/>
                <a:ea typeface="微软雅黑" panose="020B0503020204020204" pitchFamily="34" charset="-122"/>
              </a:defRPr>
            </a:lvl1pPr>
          </a:lstStyle>
          <a:p>
            <a:pPr rtl="0"/>
            <a:r>
              <a:rPr lang="zh-CN" altLang="en-US" noProof="0"/>
              <a:t>单击此处编辑母版标题样式</a:t>
            </a:r>
            <a:endParaRPr lang="zh-CN" altLang="en-US" noProof="0" dirty="0"/>
          </a:p>
        </p:txBody>
      </p:sp>
      <p:sp>
        <p:nvSpPr>
          <p:cNvPr id="3" name="内容占位符 2"/>
          <p:cNvSpPr>
            <a:spLocks noGrp="1"/>
          </p:cNvSpPr>
          <p:nvPr>
            <p:ph sz="half" idx="1"/>
          </p:nvPr>
        </p:nvSpPr>
        <p:spPr>
          <a:xfrm>
            <a:off x="828675" y="1600201"/>
            <a:ext cx="3686175" cy="4571999"/>
          </a:xfrm>
        </p:spPr>
        <p:txBody>
          <a:bodyPr rtlCol="0"/>
          <a:lstStyle>
            <a:lvl1pPr>
              <a:defRPr>
                <a:latin typeface="微软雅黑" panose="020B0503020204020204" pitchFamily="34" charset="-122"/>
                <a:ea typeface="微软雅黑" panose="020B0503020204020204" pitchFamily="34" charset="-122"/>
              </a:defRPr>
            </a:lvl1pPr>
            <a:lvl2pPr>
              <a:defRPr>
                <a:latin typeface="微软雅黑" panose="020B0503020204020204" pitchFamily="34" charset="-122"/>
                <a:ea typeface="微软雅黑" panose="020B0503020204020204" pitchFamily="34" charset="-122"/>
              </a:defRPr>
            </a:lvl2pPr>
            <a:lvl3pPr>
              <a:defRPr>
                <a:latin typeface="微软雅黑" panose="020B0503020204020204" pitchFamily="34" charset="-122"/>
                <a:ea typeface="微软雅黑" panose="020B0503020204020204" pitchFamily="34" charset="-122"/>
              </a:defRPr>
            </a:lvl3pPr>
            <a:lvl4pPr>
              <a:defRPr>
                <a:latin typeface="微软雅黑" panose="020B0503020204020204" pitchFamily="34" charset="-122"/>
                <a:ea typeface="微软雅黑" panose="020B0503020204020204" pitchFamily="34" charset="-122"/>
              </a:defRPr>
            </a:lvl4pPr>
            <a:lvl5pPr algn="l" rtl="0">
              <a:defRPr>
                <a:latin typeface="微软雅黑" panose="020B0503020204020204" pitchFamily="34" charset="-122"/>
                <a:ea typeface="微软雅黑" panose="020B0503020204020204" pitchFamily="34" charset="-122"/>
              </a:defRPr>
            </a:lvl5pPr>
            <a:lvl6pPr algn="l" rtl="0">
              <a:defRPr/>
            </a:lvl6pPr>
            <a:lvl7pPr algn="l" rtl="0">
              <a:defRPr/>
            </a:lvl7pPr>
            <a:lvl8pPr algn="l" rtl="0">
              <a:defRPr/>
            </a:lvl8pPr>
            <a:lvl9pPr algn="l" rtl="0">
              <a:defRPr/>
            </a:lvl9pPr>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endParaRPr lang="zh-CN" altLang="en-US" noProof="0" dirty="0"/>
          </a:p>
        </p:txBody>
      </p:sp>
      <p:sp>
        <p:nvSpPr>
          <p:cNvPr id="4" name="内容占位符 3"/>
          <p:cNvSpPr>
            <a:spLocks noGrp="1"/>
          </p:cNvSpPr>
          <p:nvPr>
            <p:ph sz="half" idx="2"/>
          </p:nvPr>
        </p:nvSpPr>
        <p:spPr>
          <a:xfrm>
            <a:off x="4629150" y="1600201"/>
            <a:ext cx="3686175" cy="4571999"/>
          </a:xfrm>
        </p:spPr>
        <p:txBody>
          <a:bodyPr rtlCol="0"/>
          <a:lstStyle>
            <a:lvl1pPr>
              <a:defRPr>
                <a:latin typeface="微软雅黑" panose="020B0503020204020204" pitchFamily="34" charset="-122"/>
                <a:ea typeface="微软雅黑" panose="020B0503020204020204" pitchFamily="34" charset="-122"/>
              </a:defRPr>
            </a:lvl1pPr>
            <a:lvl2pPr>
              <a:defRPr>
                <a:latin typeface="微软雅黑" panose="020B0503020204020204" pitchFamily="34" charset="-122"/>
                <a:ea typeface="微软雅黑" panose="020B0503020204020204" pitchFamily="34" charset="-122"/>
              </a:defRPr>
            </a:lvl2pPr>
            <a:lvl3pPr>
              <a:defRPr>
                <a:latin typeface="微软雅黑" panose="020B0503020204020204" pitchFamily="34" charset="-122"/>
                <a:ea typeface="微软雅黑" panose="020B0503020204020204" pitchFamily="34" charset="-122"/>
              </a:defRPr>
            </a:lvl3pPr>
            <a:lvl4pPr>
              <a:defRPr>
                <a:latin typeface="微软雅黑" panose="020B0503020204020204" pitchFamily="34" charset="-122"/>
                <a:ea typeface="微软雅黑" panose="020B0503020204020204" pitchFamily="34" charset="-122"/>
              </a:defRPr>
            </a:lvl4pPr>
            <a:lvl5pPr algn="l" rtl="0">
              <a:defRPr>
                <a:latin typeface="微软雅黑" panose="020B0503020204020204" pitchFamily="34" charset="-122"/>
                <a:ea typeface="微软雅黑" panose="020B0503020204020204" pitchFamily="34" charset="-122"/>
              </a:defRPr>
            </a:lvl5pPr>
            <a:lvl6pPr algn="l" rtl="0">
              <a:defRPr/>
            </a:lvl6pPr>
            <a:lvl7pPr algn="l" rtl="0">
              <a:defRPr/>
            </a:lvl7pPr>
            <a:lvl8pPr algn="l" rtl="0">
              <a:defRPr/>
            </a:lvl8pPr>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endParaRPr lang="zh-CN" altLang="en-US" noProof="0" dirty="0"/>
          </a:p>
        </p:txBody>
      </p:sp>
      <p:sp>
        <p:nvSpPr>
          <p:cNvPr id="5" name="日期占位符 4"/>
          <p:cNvSpPr>
            <a:spLocks noGrp="1"/>
          </p:cNvSpPr>
          <p:nvPr>
            <p:ph type="dt" sz="half" idx="10"/>
          </p:nvPr>
        </p:nvSpPr>
        <p:spPr/>
        <p:txBody>
          <a:bodyPr rtlCol="0"/>
          <a:lstStyle>
            <a:lvl1pPr>
              <a:defRPr>
                <a:latin typeface="微软雅黑" panose="020B0503020204020204" pitchFamily="34" charset="-122"/>
                <a:ea typeface="微软雅黑" panose="020B0503020204020204" pitchFamily="34" charset="-122"/>
              </a:defRPr>
            </a:lvl1pPr>
          </a:lstStyle>
          <a:p>
            <a:r>
              <a:rPr lang="zh-CN" altLang="en-US" dirty="0"/>
              <a:t>​</a:t>
            </a:r>
            <a:fld id="{6017EB90-196C-4C15-BD31-13E0E0436C73}" type="datetime1">
              <a:rPr lang="zh-CN" altLang="en-US" smtClean="0"/>
              <a:pPr/>
              <a:t>18-3-19</a:t>
            </a:fld>
            <a:r>
              <a:rPr lang="zh-CN" altLang="en-US" dirty="0"/>
              <a:t>​</a:t>
            </a:r>
          </a:p>
        </p:txBody>
      </p:sp>
      <p:sp>
        <p:nvSpPr>
          <p:cNvPr id="6" name="页脚占位符 5"/>
          <p:cNvSpPr>
            <a:spLocks noGrp="1"/>
          </p:cNvSpPr>
          <p:nvPr>
            <p:ph type="ftr" sz="quarter" idx="11"/>
          </p:nvPr>
        </p:nvSpPr>
        <p:spPr/>
        <p:txBody>
          <a:bodyPr rtlCol="0"/>
          <a:lstStyle>
            <a:lvl1pPr>
              <a:defRPr>
                <a:latin typeface="微软雅黑" panose="020B0503020204020204" pitchFamily="34" charset="-122"/>
                <a:ea typeface="微软雅黑" panose="020B0503020204020204" pitchFamily="34" charset="-122"/>
              </a:defRPr>
            </a:lvl1pPr>
          </a:lstStyle>
          <a:p>
            <a:endParaRPr lang="zh-CN" altLang="en-US" noProof="0" dirty="0"/>
          </a:p>
        </p:txBody>
      </p:sp>
      <p:sp>
        <p:nvSpPr>
          <p:cNvPr id="7" name="灯片编号占位符 6"/>
          <p:cNvSpPr>
            <a:spLocks noGrp="1"/>
          </p:cNvSpPr>
          <p:nvPr>
            <p:ph type="sldNum" sz="quarter" idx="12"/>
          </p:nvPr>
        </p:nvSpPr>
        <p:spPr/>
        <p:txBody>
          <a:bodyPr rtlCol="0"/>
          <a:lstStyle>
            <a:lvl1pPr algn="r">
              <a:defRPr>
                <a:latin typeface="微软雅黑" panose="020B0503020204020204" pitchFamily="34" charset="-122"/>
                <a:ea typeface="微软雅黑" panose="020B0503020204020204" pitchFamily="34" charset="-122"/>
              </a:defRPr>
            </a:lvl1pPr>
          </a:lstStyle>
          <a:p>
            <a:fld id="{0FF54DE5-C571-48E8-A5BC-B369434E2F44}" type="slidenum">
              <a:rPr lang="en-US" altLang="zh-CN" smtClean="0"/>
              <a:pPr/>
              <a:t>‹#›</a:t>
            </a:fld>
            <a:endParaRPr lang="zh-CN" altLang="en-US" dirty="0"/>
          </a:p>
        </p:txBody>
      </p:sp>
    </p:spTree>
    <p:extLst>
      <p:ext uri="{BB962C8B-B14F-4D97-AF65-F5344CB8AC3E}">
        <p14:creationId xmlns:p14="http://schemas.microsoft.com/office/powerpoint/2010/main" val="35277910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lvl1pPr>
              <a:defRPr>
                <a:latin typeface="微软雅黑" panose="020B0503020204020204" pitchFamily="34" charset="-122"/>
                <a:ea typeface="微软雅黑" panose="020B0503020204020204" pitchFamily="34" charset="-122"/>
              </a:defRPr>
            </a:lvl1pPr>
          </a:lstStyle>
          <a:p>
            <a:pPr rtl="0"/>
            <a:r>
              <a:rPr lang="zh-CN" altLang="en-US" noProof="0"/>
              <a:t>单击此处编辑母版标题样式</a:t>
            </a:r>
            <a:endParaRPr lang="zh-CN" altLang="en-US" noProof="0" dirty="0"/>
          </a:p>
        </p:txBody>
      </p:sp>
      <p:sp>
        <p:nvSpPr>
          <p:cNvPr id="3" name="文本占位符 2"/>
          <p:cNvSpPr>
            <a:spLocks noGrp="1"/>
          </p:cNvSpPr>
          <p:nvPr>
            <p:ph type="body" idx="1"/>
          </p:nvPr>
        </p:nvSpPr>
        <p:spPr>
          <a:xfrm>
            <a:off x="828675" y="1600201"/>
            <a:ext cx="3689604" cy="823911"/>
          </a:xfrm>
        </p:spPr>
        <p:txBody>
          <a:bodyPr rtlCol="0" anchor="ctr"/>
          <a:lstStyle>
            <a:lvl1pPr marL="0" indent="0" algn="l" rtl="0">
              <a:spcBef>
                <a:spcPts val="0"/>
              </a:spcBef>
              <a:buNone/>
              <a:defRPr sz="2400" b="1">
                <a:latin typeface="微软雅黑" panose="020B0503020204020204" pitchFamily="34" charset="-122"/>
                <a:ea typeface="微软雅黑" panose="020B0503020204020204" pitchFamily="34" charset="-122"/>
              </a:defRPr>
            </a:lvl1pPr>
            <a:lvl2pPr marL="457200" indent="0" algn="l" rtl="0">
              <a:buNone/>
              <a:defRPr sz="2000" b="1"/>
            </a:lvl2pPr>
            <a:lvl3pPr marL="914400" indent="0" algn="l" rtl="0">
              <a:buNone/>
              <a:defRPr sz="1800" b="1"/>
            </a:lvl3pPr>
            <a:lvl4pPr marL="1371600" indent="0" algn="l" rtl="0">
              <a:buNone/>
              <a:defRPr sz="1600" b="1"/>
            </a:lvl4pPr>
            <a:lvl5pPr marL="1828800" indent="0" algn="l" rtl="0">
              <a:buNone/>
              <a:defRPr sz="1600" b="1"/>
            </a:lvl5pPr>
            <a:lvl6pPr marL="2286000" indent="0" algn="l" rtl="0">
              <a:buNone/>
              <a:defRPr sz="1600" b="1"/>
            </a:lvl6pPr>
            <a:lvl7pPr marL="2743200" indent="0" algn="l" rtl="0">
              <a:buNone/>
              <a:defRPr sz="1600" b="1"/>
            </a:lvl7pPr>
            <a:lvl8pPr marL="3200400" indent="0" algn="l" rtl="0">
              <a:buNone/>
              <a:defRPr sz="1600" b="1"/>
            </a:lvl8pPr>
            <a:lvl9pPr marL="3657600" indent="0" algn="l" rtl="0">
              <a:buNone/>
              <a:defRPr sz="1600" b="1"/>
            </a:lvl9pPr>
          </a:lstStyle>
          <a:p>
            <a:pPr lvl="0" rtl="0"/>
            <a:r>
              <a:rPr lang="zh-CN" altLang="en-US" noProof="0"/>
              <a:t>编辑母版文本样式</a:t>
            </a:r>
          </a:p>
        </p:txBody>
      </p:sp>
      <p:sp>
        <p:nvSpPr>
          <p:cNvPr id="4" name="内容占位符 3"/>
          <p:cNvSpPr>
            <a:spLocks noGrp="1"/>
          </p:cNvSpPr>
          <p:nvPr>
            <p:ph sz="half" idx="2"/>
          </p:nvPr>
        </p:nvSpPr>
        <p:spPr>
          <a:xfrm>
            <a:off x="828675" y="2424112"/>
            <a:ext cx="3689604" cy="3748088"/>
          </a:xfrm>
        </p:spPr>
        <p:txBody>
          <a:bodyPr rtlCol="0"/>
          <a:lstStyle>
            <a:lvl1pPr>
              <a:defRPr>
                <a:latin typeface="微软雅黑" panose="020B0503020204020204" pitchFamily="34" charset="-122"/>
                <a:ea typeface="微软雅黑" panose="020B0503020204020204" pitchFamily="34" charset="-122"/>
              </a:defRPr>
            </a:lvl1pPr>
            <a:lvl2pPr>
              <a:defRPr>
                <a:latin typeface="微软雅黑" panose="020B0503020204020204" pitchFamily="34" charset="-122"/>
                <a:ea typeface="微软雅黑" panose="020B0503020204020204" pitchFamily="34" charset="-122"/>
              </a:defRPr>
            </a:lvl2pPr>
            <a:lvl3pPr>
              <a:defRPr>
                <a:latin typeface="微软雅黑" panose="020B0503020204020204" pitchFamily="34" charset="-122"/>
                <a:ea typeface="微软雅黑" panose="020B0503020204020204" pitchFamily="34" charset="-122"/>
              </a:defRPr>
            </a:lvl3pPr>
            <a:lvl4pPr>
              <a:defRPr>
                <a:latin typeface="微软雅黑" panose="020B0503020204020204" pitchFamily="34" charset="-122"/>
                <a:ea typeface="微软雅黑" panose="020B0503020204020204" pitchFamily="34" charset="-122"/>
              </a:defRPr>
            </a:lvl4pPr>
            <a:lvl5pPr>
              <a:defRPr>
                <a:latin typeface="微软雅黑" panose="020B0503020204020204" pitchFamily="34" charset="-122"/>
                <a:ea typeface="微软雅黑" panose="020B0503020204020204" pitchFamily="34" charset="-122"/>
              </a:defRPr>
            </a:lvl5pPr>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endParaRPr lang="zh-CN" altLang="en-US" noProof="0" dirty="0"/>
          </a:p>
        </p:txBody>
      </p:sp>
      <p:sp>
        <p:nvSpPr>
          <p:cNvPr id="5" name="文本占位符 4"/>
          <p:cNvSpPr>
            <a:spLocks noGrp="1"/>
          </p:cNvSpPr>
          <p:nvPr>
            <p:ph type="body" sz="quarter" idx="3"/>
          </p:nvPr>
        </p:nvSpPr>
        <p:spPr>
          <a:xfrm>
            <a:off x="4624583" y="1600201"/>
            <a:ext cx="3689604" cy="823911"/>
          </a:xfrm>
        </p:spPr>
        <p:txBody>
          <a:bodyPr rtlCol="0" anchor="ctr"/>
          <a:lstStyle>
            <a:lvl1pPr marL="0" indent="0" algn="l" rtl="0">
              <a:spcBef>
                <a:spcPts val="0"/>
              </a:spcBef>
              <a:buNone/>
              <a:defRPr sz="2400" b="1">
                <a:latin typeface="微软雅黑" panose="020B0503020204020204" pitchFamily="34" charset="-122"/>
                <a:ea typeface="微软雅黑" panose="020B0503020204020204" pitchFamily="34" charset="-122"/>
              </a:defRPr>
            </a:lvl1pPr>
            <a:lvl2pPr marL="457200" indent="0" algn="l" rtl="0">
              <a:buNone/>
              <a:defRPr sz="2000" b="1"/>
            </a:lvl2pPr>
            <a:lvl3pPr marL="914400" indent="0" algn="l" rtl="0">
              <a:buNone/>
              <a:defRPr sz="1800" b="1"/>
            </a:lvl3pPr>
            <a:lvl4pPr marL="1371600" indent="0" algn="l" rtl="0">
              <a:buNone/>
              <a:defRPr sz="1600" b="1"/>
            </a:lvl4pPr>
            <a:lvl5pPr marL="1828800" indent="0" algn="l" rtl="0">
              <a:buNone/>
              <a:defRPr sz="1600" b="1"/>
            </a:lvl5pPr>
            <a:lvl6pPr marL="2286000" indent="0" algn="l" rtl="0">
              <a:buNone/>
              <a:defRPr sz="1600" b="1"/>
            </a:lvl6pPr>
            <a:lvl7pPr marL="2743200" indent="0" algn="l" rtl="0">
              <a:buNone/>
              <a:defRPr sz="1600" b="1"/>
            </a:lvl7pPr>
            <a:lvl8pPr marL="3200400" indent="0" algn="l" rtl="0">
              <a:buNone/>
              <a:defRPr sz="1600" b="1"/>
            </a:lvl8pPr>
            <a:lvl9pPr marL="3657600" indent="0" algn="l" rtl="0">
              <a:buNone/>
              <a:defRPr sz="1600" b="1"/>
            </a:lvl9pPr>
          </a:lstStyle>
          <a:p>
            <a:pPr lvl="0" rtl="0"/>
            <a:r>
              <a:rPr lang="zh-CN" altLang="en-US" noProof="0"/>
              <a:t>编辑母版文本样式</a:t>
            </a:r>
          </a:p>
        </p:txBody>
      </p:sp>
      <p:sp>
        <p:nvSpPr>
          <p:cNvPr id="6" name="内容占位符 5"/>
          <p:cNvSpPr>
            <a:spLocks noGrp="1"/>
          </p:cNvSpPr>
          <p:nvPr>
            <p:ph sz="quarter" idx="4"/>
          </p:nvPr>
        </p:nvSpPr>
        <p:spPr>
          <a:xfrm>
            <a:off x="4624583" y="2424112"/>
            <a:ext cx="3689604" cy="3748088"/>
          </a:xfrm>
        </p:spPr>
        <p:txBody>
          <a:bodyPr rtlCol="0"/>
          <a:lstStyle>
            <a:lvl1pPr>
              <a:defRPr>
                <a:latin typeface="微软雅黑" panose="020B0503020204020204" pitchFamily="34" charset="-122"/>
                <a:ea typeface="微软雅黑" panose="020B0503020204020204" pitchFamily="34" charset="-122"/>
              </a:defRPr>
            </a:lvl1pPr>
            <a:lvl2pPr>
              <a:defRPr>
                <a:latin typeface="微软雅黑" panose="020B0503020204020204" pitchFamily="34" charset="-122"/>
                <a:ea typeface="微软雅黑" panose="020B0503020204020204" pitchFamily="34" charset="-122"/>
              </a:defRPr>
            </a:lvl2pPr>
            <a:lvl3pPr>
              <a:defRPr>
                <a:latin typeface="微软雅黑" panose="020B0503020204020204" pitchFamily="34" charset="-122"/>
                <a:ea typeface="微软雅黑" panose="020B0503020204020204" pitchFamily="34" charset="-122"/>
              </a:defRPr>
            </a:lvl3pPr>
            <a:lvl4pPr>
              <a:defRPr>
                <a:latin typeface="微软雅黑" panose="020B0503020204020204" pitchFamily="34" charset="-122"/>
                <a:ea typeface="微软雅黑" panose="020B0503020204020204" pitchFamily="34" charset="-122"/>
              </a:defRPr>
            </a:lvl4pPr>
            <a:lvl5pPr>
              <a:defRPr>
                <a:latin typeface="微软雅黑" panose="020B0503020204020204" pitchFamily="34" charset="-122"/>
                <a:ea typeface="微软雅黑" panose="020B0503020204020204" pitchFamily="34" charset="-122"/>
              </a:defRPr>
            </a:lvl5pPr>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endParaRPr lang="zh-CN" altLang="en-US" noProof="0" dirty="0"/>
          </a:p>
        </p:txBody>
      </p:sp>
      <p:sp>
        <p:nvSpPr>
          <p:cNvPr id="7" name="日期占位符 6"/>
          <p:cNvSpPr>
            <a:spLocks noGrp="1"/>
          </p:cNvSpPr>
          <p:nvPr>
            <p:ph type="dt" sz="half" idx="10"/>
          </p:nvPr>
        </p:nvSpPr>
        <p:spPr/>
        <p:txBody>
          <a:bodyPr rtlCol="0"/>
          <a:lstStyle>
            <a:lvl1pPr>
              <a:defRPr>
                <a:latin typeface="微软雅黑" panose="020B0503020204020204" pitchFamily="34" charset="-122"/>
                <a:ea typeface="微软雅黑" panose="020B0503020204020204" pitchFamily="34" charset="-122"/>
              </a:defRPr>
            </a:lvl1pPr>
          </a:lstStyle>
          <a:p>
            <a:fld id="{C2EC0F41-B48F-4298-A7F6-618EB9D22195}" type="datetime1">
              <a:rPr lang="zh-CN" altLang="en-US" smtClean="0"/>
              <a:pPr/>
              <a:t>18-3-19</a:t>
            </a:fld>
            <a:endParaRPr lang="zh-CN" altLang="en-US" dirty="0"/>
          </a:p>
        </p:txBody>
      </p:sp>
      <p:sp>
        <p:nvSpPr>
          <p:cNvPr id="8" name="页脚占位符 7"/>
          <p:cNvSpPr>
            <a:spLocks noGrp="1"/>
          </p:cNvSpPr>
          <p:nvPr>
            <p:ph type="ftr" sz="quarter" idx="11"/>
          </p:nvPr>
        </p:nvSpPr>
        <p:spPr/>
        <p:txBody>
          <a:bodyPr rtlCol="0"/>
          <a:lstStyle>
            <a:lvl1pPr>
              <a:defRPr>
                <a:latin typeface="微软雅黑" panose="020B0503020204020204" pitchFamily="34" charset="-122"/>
                <a:ea typeface="微软雅黑" panose="020B0503020204020204" pitchFamily="34" charset="-122"/>
              </a:defRPr>
            </a:lvl1pPr>
          </a:lstStyle>
          <a:p>
            <a:endParaRPr lang="zh-CN" altLang="en-US" noProof="0" dirty="0"/>
          </a:p>
        </p:txBody>
      </p:sp>
      <p:sp>
        <p:nvSpPr>
          <p:cNvPr id="9" name="灯片编号占位符 8"/>
          <p:cNvSpPr>
            <a:spLocks noGrp="1"/>
          </p:cNvSpPr>
          <p:nvPr>
            <p:ph type="sldNum" sz="quarter" idx="12"/>
          </p:nvPr>
        </p:nvSpPr>
        <p:spPr/>
        <p:txBody>
          <a:bodyPr rtlCol="0"/>
          <a:lstStyle>
            <a:lvl1pPr algn="r">
              <a:defRPr>
                <a:latin typeface="微软雅黑" panose="020B0503020204020204" pitchFamily="34" charset="-122"/>
                <a:ea typeface="微软雅黑" panose="020B0503020204020204" pitchFamily="34" charset="-122"/>
              </a:defRPr>
            </a:lvl1pPr>
          </a:lstStyle>
          <a:p>
            <a:fld id="{0FF54DE5-C571-48E8-A5BC-B369434E2F44}" type="slidenum">
              <a:rPr lang="en-US" altLang="zh-CN" smtClean="0"/>
              <a:pPr/>
              <a:t>‹#›</a:t>
            </a:fld>
            <a:endParaRPr lang="zh-CN" altLang="en-US" dirty="0"/>
          </a:p>
        </p:txBody>
      </p:sp>
    </p:spTree>
    <p:extLst>
      <p:ext uri="{BB962C8B-B14F-4D97-AF65-F5344CB8AC3E}">
        <p14:creationId xmlns:p14="http://schemas.microsoft.com/office/powerpoint/2010/main" val="3971016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p>
            <a:pPr rtl="0"/>
            <a:r>
              <a:rPr lang="zh-CN" altLang="en-US" noProof="0"/>
              <a:t>单击此处编辑母版标题样式</a:t>
            </a:r>
            <a:endParaRPr lang="zh-CN" altLang="en-US" noProof="0" dirty="0"/>
          </a:p>
        </p:txBody>
      </p:sp>
      <p:sp>
        <p:nvSpPr>
          <p:cNvPr id="3" name="日期占位符 2"/>
          <p:cNvSpPr>
            <a:spLocks noGrp="1"/>
          </p:cNvSpPr>
          <p:nvPr>
            <p:ph type="dt" sz="half" idx="10"/>
          </p:nvPr>
        </p:nvSpPr>
        <p:spPr/>
        <p:txBody>
          <a:bodyPr rtlCol="0"/>
          <a:lstStyle>
            <a:lvl1pPr>
              <a:defRPr/>
            </a:lvl1pPr>
          </a:lstStyle>
          <a:p>
            <a:fld id="{7DB2D836-56E8-4B15-857C-14B1A5B3B67B}" type="datetime1">
              <a:rPr lang="zh-CN" altLang="en-US" smtClean="0"/>
              <a:pPr/>
              <a:t>18-3-19</a:t>
            </a:fld>
            <a:endParaRPr lang="zh-CN" altLang="en-US" dirty="0"/>
          </a:p>
        </p:txBody>
      </p:sp>
      <p:sp>
        <p:nvSpPr>
          <p:cNvPr id="4" name="页脚占位符 3"/>
          <p:cNvSpPr>
            <a:spLocks noGrp="1"/>
          </p:cNvSpPr>
          <p:nvPr>
            <p:ph type="ftr" sz="quarter" idx="11"/>
          </p:nvPr>
        </p:nvSpPr>
        <p:spPr/>
        <p:txBody>
          <a:bodyPr rtlCol="0"/>
          <a:lstStyle/>
          <a:p>
            <a:pPr rtl="0"/>
            <a:endParaRPr lang="zh-CN" altLang="en-US" noProof="0" dirty="0"/>
          </a:p>
        </p:txBody>
      </p:sp>
      <p:sp>
        <p:nvSpPr>
          <p:cNvPr id="5" name="灯片编号占位符 4"/>
          <p:cNvSpPr>
            <a:spLocks noGrp="1"/>
          </p:cNvSpPr>
          <p:nvPr>
            <p:ph type="sldNum" sz="quarter" idx="12"/>
          </p:nvPr>
        </p:nvSpPr>
        <p:spPr/>
        <p:txBody>
          <a:bodyPr rtlCol="0"/>
          <a:lstStyle>
            <a:lvl1pPr algn="r">
              <a:defRPr/>
            </a:lvl1pPr>
          </a:lstStyle>
          <a:p>
            <a:fld id="{0FF54DE5-C571-48E8-A5BC-B369434E2F44}" type="slidenum">
              <a:rPr lang="en-US" altLang="zh-CN" smtClean="0"/>
              <a:pPr/>
              <a:t>‹#›</a:t>
            </a:fld>
            <a:endParaRPr lang="en-US" altLang="zh-CN" dirty="0"/>
          </a:p>
        </p:txBody>
      </p:sp>
    </p:spTree>
    <p:extLst>
      <p:ext uri="{BB962C8B-B14F-4D97-AF65-F5344CB8AC3E}">
        <p14:creationId xmlns:p14="http://schemas.microsoft.com/office/powerpoint/2010/main" val="1758111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rtlCol="0"/>
          <a:lstStyle>
            <a:lvl1pPr>
              <a:defRPr/>
            </a:lvl1pPr>
          </a:lstStyle>
          <a:p>
            <a:fld id="{038D929F-7D8C-4CC3-8AC7-BB9B8FE2DEBF}" type="datetime1">
              <a:rPr lang="zh-CN" altLang="en-US" smtClean="0"/>
              <a:pPr/>
              <a:t>18-3-19</a:t>
            </a:fld>
            <a:endParaRPr lang="zh-CN" altLang="en-US" dirty="0"/>
          </a:p>
        </p:txBody>
      </p:sp>
      <p:sp>
        <p:nvSpPr>
          <p:cNvPr id="3" name="页脚占位符 2"/>
          <p:cNvSpPr>
            <a:spLocks noGrp="1"/>
          </p:cNvSpPr>
          <p:nvPr>
            <p:ph type="ftr" sz="quarter" idx="11"/>
          </p:nvPr>
        </p:nvSpPr>
        <p:spPr/>
        <p:txBody>
          <a:bodyPr rtlCol="0"/>
          <a:lstStyle/>
          <a:p>
            <a:pPr rtl="0"/>
            <a:endParaRPr lang="zh-CN" altLang="en-US" noProof="0" dirty="0"/>
          </a:p>
        </p:txBody>
      </p:sp>
      <p:sp>
        <p:nvSpPr>
          <p:cNvPr id="4" name="灯片编号占位符 3"/>
          <p:cNvSpPr>
            <a:spLocks noGrp="1"/>
          </p:cNvSpPr>
          <p:nvPr>
            <p:ph type="sldNum" sz="quarter" idx="12"/>
          </p:nvPr>
        </p:nvSpPr>
        <p:spPr/>
        <p:txBody>
          <a:bodyPr rtlCol="0"/>
          <a:lstStyle>
            <a:lvl1pPr algn="r">
              <a:defRPr/>
            </a:lvl1pPr>
          </a:lstStyle>
          <a:p>
            <a:fld id="{0FF54DE5-C571-48E8-A5BC-B369434E2F44}" type="slidenum">
              <a:rPr lang="en-US" altLang="zh-CN" smtClean="0"/>
              <a:pPr/>
              <a:t>‹#›</a:t>
            </a:fld>
            <a:endParaRPr lang="en-US" altLang="zh-CN" dirty="0"/>
          </a:p>
        </p:txBody>
      </p:sp>
    </p:spTree>
    <p:extLst>
      <p:ext uri="{BB962C8B-B14F-4D97-AF65-F5344CB8AC3E}">
        <p14:creationId xmlns:p14="http://schemas.microsoft.com/office/powerpoint/2010/main" val="302416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带题注的内容">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nchor="b"/>
          <a:lstStyle>
            <a:lvl1pPr algn="l" rtl="0">
              <a:defRPr sz="3200"/>
            </a:lvl1pPr>
          </a:lstStyle>
          <a:p>
            <a:pPr rtl="0"/>
            <a:r>
              <a:rPr lang="zh-CN" altLang="en-US" noProof="0"/>
              <a:t>单击此处编辑母版标题样式</a:t>
            </a:r>
            <a:endParaRPr lang="zh-CN" altLang="en-US" noProof="0" dirty="0"/>
          </a:p>
        </p:txBody>
      </p:sp>
      <p:sp>
        <p:nvSpPr>
          <p:cNvPr id="3" name="内容占位符 2"/>
          <p:cNvSpPr>
            <a:spLocks noGrp="1"/>
          </p:cNvSpPr>
          <p:nvPr>
            <p:ph idx="1"/>
          </p:nvPr>
        </p:nvSpPr>
        <p:spPr>
          <a:xfrm>
            <a:off x="4231386" y="1600200"/>
            <a:ext cx="4083939" cy="4572001"/>
          </a:xfrm>
        </p:spPr>
        <p:txBody>
          <a:bodyPr rtlCol="0">
            <a:normAutofit/>
          </a:bodyPr>
          <a:lstStyle>
            <a:lvl1pPr algn="l" rtl="0">
              <a:defRPr sz="2000"/>
            </a:lvl1pPr>
            <a:lvl2pPr algn="l" rtl="0">
              <a:defRPr sz="1600"/>
            </a:lvl2pPr>
            <a:lvl3pPr algn="l" rtl="0">
              <a:defRPr sz="1600"/>
            </a:lvl3pPr>
            <a:lvl4pPr algn="l" rtl="0">
              <a:defRPr sz="1400"/>
            </a:lvl4pPr>
            <a:lvl5pPr algn="l" rtl="0">
              <a:defRPr sz="1400"/>
            </a:lvl5pPr>
            <a:lvl6pPr algn="l" rtl="0">
              <a:defRPr sz="1400"/>
            </a:lvl6pPr>
            <a:lvl7pPr algn="l" rtl="0">
              <a:defRPr sz="1400"/>
            </a:lvl7pPr>
            <a:lvl8pPr algn="l" rtl="0">
              <a:defRPr sz="1400"/>
            </a:lvl8pPr>
            <a:lvl9pPr algn="l" rtl="0">
              <a:defRPr sz="1400"/>
            </a:lvl9pPr>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endParaRPr lang="zh-CN" altLang="en-US" noProof="0" dirty="0"/>
          </a:p>
        </p:txBody>
      </p:sp>
      <p:sp>
        <p:nvSpPr>
          <p:cNvPr id="4" name="文本占位符 3"/>
          <p:cNvSpPr>
            <a:spLocks noGrp="1"/>
          </p:cNvSpPr>
          <p:nvPr>
            <p:ph type="body" sz="half" idx="2"/>
          </p:nvPr>
        </p:nvSpPr>
        <p:spPr>
          <a:xfrm>
            <a:off x="828675" y="1600200"/>
            <a:ext cx="3288411" cy="4572000"/>
          </a:xfrm>
        </p:spPr>
        <p:txBody>
          <a:bodyPr rtlCol="0">
            <a:normAutofit/>
          </a:bodyPr>
          <a:lstStyle>
            <a:lvl1pPr marL="0" indent="0" algn="l" rtl="0">
              <a:spcBef>
                <a:spcPts val="1200"/>
              </a:spcBef>
              <a:buNone/>
              <a:defRPr sz="1800"/>
            </a:lvl1pPr>
            <a:lvl2pPr marL="457200" indent="0" algn="l" rtl="0">
              <a:buNone/>
              <a:defRPr sz="1400"/>
            </a:lvl2pPr>
            <a:lvl3pPr marL="914400" indent="0" algn="l" rtl="0">
              <a:buNone/>
              <a:defRPr sz="1200"/>
            </a:lvl3pPr>
            <a:lvl4pPr marL="1371600" indent="0" algn="l" rtl="0">
              <a:buNone/>
              <a:defRPr sz="1000"/>
            </a:lvl4pPr>
            <a:lvl5pPr marL="1828800" indent="0" algn="l" rtl="0">
              <a:buNone/>
              <a:defRPr sz="1000"/>
            </a:lvl5pPr>
            <a:lvl6pPr marL="2286000" indent="0" algn="l" rtl="0">
              <a:buNone/>
              <a:defRPr sz="1000"/>
            </a:lvl6pPr>
            <a:lvl7pPr marL="2743200" indent="0" algn="l" rtl="0">
              <a:buNone/>
              <a:defRPr sz="1000"/>
            </a:lvl7pPr>
            <a:lvl8pPr marL="3200400" indent="0" algn="l" rtl="0">
              <a:buNone/>
              <a:defRPr sz="1000"/>
            </a:lvl8pPr>
            <a:lvl9pPr marL="3657600" indent="0" algn="l" rtl="0">
              <a:buNone/>
              <a:defRPr sz="1000"/>
            </a:lvl9pPr>
          </a:lstStyle>
          <a:p>
            <a:pPr lvl="0" rtl="0"/>
            <a:r>
              <a:rPr lang="zh-CN" altLang="en-US" noProof="0"/>
              <a:t>编辑母版文本样式</a:t>
            </a:r>
          </a:p>
        </p:txBody>
      </p:sp>
      <p:sp>
        <p:nvSpPr>
          <p:cNvPr id="5" name="日期占位符 4"/>
          <p:cNvSpPr>
            <a:spLocks noGrp="1"/>
          </p:cNvSpPr>
          <p:nvPr>
            <p:ph type="dt" sz="half" idx="10"/>
          </p:nvPr>
        </p:nvSpPr>
        <p:spPr/>
        <p:txBody>
          <a:bodyPr rtlCol="0"/>
          <a:lstStyle>
            <a:lvl1pPr>
              <a:defRPr/>
            </a:lvl1pPr>
          </a:lstStyle>
          <a:p>
            <a:fld id="{F7892ACC-8BC8-4C9E-9D2B-0669DA5038B6}" type="datetime1">
              <a:rPr lang="zh-CN" altLang="en-US" smtClean="0"/>
              <a:pPr/>
              <a:t>18-3-19</a:t>
            </a:fld>
            <a:endParaRPr lang="zh-CN" altLang="en-US" dirty="0"/>
          </a:p>
        </p:txBody>
      </p:sp>
      <p:sp>
        <p:nvSpPr>
          <p:cNvPr id="6" name="页脚占位符 5"/>
          <p:cNvSpPr>
            <a:spLocks noGrp="1"/>
          </p:cNvSpPr>
          <p:nvPr>
            <p:ph type="ftr" sz="quarter" idx="11"/>
          </p:nvPr>
        </p:nvSpPr>
        <p:spPr/>
        <p:txBody>
          <a:bodyPr rtlCol="0"/>
          <a:lstStyle/>
          <a:p>
            <a:pPr rtl="0"/>
            <a:endParaRPr lang="zh-CN" altLang="en-US" noProof="0" dirty="0"/>
          </a:p>
        </p:txBody>
      </p:sp>
      <p:sp>
        <p:nvSpPr>
          <p:cNvPr id="7" name="灯片编号占位符 6"/>
          <p:cNvSpPr>
            <a:spLocks noGrp="1"/>
          </p:cNvSpPr>
          <p:nvPr>
            <p:ph type="sldNum" sz="quarter" idx="12"/>
          </p:nvPr>
        </p:nvSpPr>
        <p:spPr/>
        <p:txBody>
          <a:bodyPr rtlCol="0"/>
          <a:lstStyle>
            <a:lvl1pPr algn="r">
              <a:defRPr/>
            </a:lvl1pPr>
          </a:lstStyle>
          <a:p>
            <a:fld id="{0FF54DE5-C571-48E8-A5BC-B369434E2F44}" type="slidenum">
              <a:rPr lang="en-US" altLang="zh-CN" smtClean="0"/>
              <a:pPr/>
              <a:t>‹#›</a:t>
            </a:fld>
            <a:endParaRPr lang="en-US" altLang="zh-CN" dirty="0"/>
          </a:p>
        </p:txBody>
      </p:sp>
    </p:spTree>
    <p:extLst>
      <p:ext uri="{BB962C8B-B14F-4D97-AF65-F5344CB8AC3E}">
        <p14:creationId xmlns:p14="http://schemas.microsoft.com/office/powerpoint/2010/main" val="3769764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28675" y="76200"/>
            <a:ext cx="7485512" cy="1096962"/>
          </a:xfrm>
          <a:prstGeom prst="rect">
            <a:avLst/>
          </a:prstGeom>
        </p:spPr>
        <p:txBody>
          <a:bodyPr vert="horz" lIns="0" tIns="45720" rIns="0" bIns="45720" rtlCol="0" anchor="b">
            <a:normAutofit/>
          </a:bodyPr>
          <a:lstStyle/>
          <a:p>
            <a:pPr rtl="0"/>
            <a:r>
              <a:rPr lang="zh-CN" altLang="en-US" noProof="0" dirty="0"/>
              <a:t>单击此处编辑母版标题样式</a:t>
            </a:r>
          </a:p>
        </p:txBody>
      </p:sp>
      <p:sp>
        <p:nvSpPr>
          <p:cNvPr id="3" name="文本占位符 2"/>
          <p:cNvSpPr>
            <a:spLocks noGrp="1"/>
          </p:cNvSpPr>
          <p:nvPr>
            <p:ph type="body" idx="1"/>
          </p:nvPr>
        </p:nvSpPr>
        <p:spPr>
          <a:xfrm>
            <a:off x="828675" y="1600200"/>
            <a:ext cx="7486650" cy="4572000"/>
          </a:xfrm>
          <a:prstGeom prst="rect">
            <a:avLst/>
          </a:prstGeom>
        </p:spPr>
        <p:txBody>
          <a:bodyPr vert="horz" lIns="0" tIns="45720" rIns="0" bIns="45720" rtlCol="0">
            <a:normAutofit/>
          </a:bodyPr>
          <a:lstStyle/>
          <a:p>
            <a:pPr lvl="0" rtl="0"/>
            <a:r>
              <a:rPr lang="zh-CN" altLang="en-US" noProof="0" dirty="0"/>
              <a:t>单击此处编辑母版文本样式</a:t>
            </a:r>
          </a:p>
          <a:p>
            <a:pPr lvl="1" rtl="0"/>
            <a:r>
              <a:rPr lang="zh-CN" altLang="en-US" noProof="0" dirty="0"/>
              <a:t>第二级</a:t>
            </a:r>
          </a:p>
          <a:p>
            <a:pPr lvl="2" rtl="0"/>
            <a:r>
              <a:rPr lang="zh-CN" altLang="en-US" noProof="0" dirty="0"/>
              <a:t>第三级</a:t>
            </a:r>
          </a:p>
          <a:p>
            <a:pPr lvl="3" rtl="0"/>
            <a:r>
              <a:rPr lang="zh-CN" altLang="en-US" noProof="0" dirty="0"/>
              <a:t>第四级</a:t>
            </a:r>
          </a:p>
          <a:p>
            <a:pPr lvl="4" rtl="0"/>
            <a:r>
              <a:rPr lang="zh-CN" altLang="en-US" noProof="0" dirty="0"/>
              <a:t>第五级</a:t>
            </a:r>
          </a:p>
          <a:p>
            <a:pPr lvl="5" rtl="0"/>
            <a:r>
              <a:rPr lang="zh-CN" altLang="en-US" noProof="0" dirty="0"/>
              <a:t>第六级</a:t>
            </a:r>
          </a:p>
          <a:p>
            <a:pPr lvl="6" rtl="0"/>
            <a:r>
              <a:rPr lang="zh-CN" altLang="en-US" noProof="0" dirty="0"/>
              <a:t>第七级</a:t>
            </a:r>
          </a:p>
          <a:p>
            <a:pPr lvl="7" rtl="0"/>
            <a:r>
              <a:rPr lang="zh-CN" altLang="en-US" noProof="0" dirty="0"/>
              <a:t>第八级</a:t>
            </a:r>
          </a:p>
          <a:p>
            <a:pPr lvl="8" rtl="0"/>
            <a:r>
              <a:rPr lang="zh-CN" altLang="en-US" noProof="0" dirty="0"/>
              <a:t>第九级</a:t>
            </a:r>
          </a:p>
        </p:txBody>
      </p:sp>
      <p:sp>
        <p:nvSpPr>
          <p:cNvPr id="4" name="日期占位符 3"/>
          <p:cNvSpPr>
            <a:spLocks noGrp="1"/>
          </p:cNvSpPr>
          <p:nvPr>
            <p:ph type="dt" sz="half" idx="2"/>
          </p:nvPr>
        </p:nvSpPr>
        <p:spPr>
          <a:xfrm>
            <a:off x="828675" y="6356352"/>
            <a:ext cx="1372169" cy="365125"/>
          </a:xfrm>
          <a:prstGeom prst="rect">
            <a:avLst/>
          </a:prstGeom>
        </p:spPr>
        <p:txBody>
          <a:bodyPr vert="horz" lIns="0" tIns="45720" rIns="0" bIns="45720" rtlCol="0" anchor="ctr"/>
          <a:lstStyle>
            <a:lvl1pPr algn="l" rtl="0">
              <a:defRPr sz="1200">
                <a:solidFill>
                  <a:schemeClr val="tx1">
                    <a:lumMod val="60000"/>
                    <a:lumOff val="40000"/>
                  </a:schemeClr>
                </a:solidFill>
                <a:latin typeface="微软雅黑" panose="020B0503020204020204" pitchFamily="34" charset="-122"/>
                <a:ea typeface="微软雅黑" panose="020B0503020204020204" pitchFamily="34" charset="-122"/>
              </a:defRPr>
            </a:lvl1pPr>
          </a:lstStyle>
          <a:p>
            <a:r>
              <a:rPr lang="zh-CN" altLang="en-US" dirty="0"/>
              <a:t>​</a:t>
            </a:r>
            <a:fld id="{660B6A15-7713-4A08-BBFD-F297CCC2B976}" type="datetime1">
              <a:rPr lang="zh-CN" altLang="en-US" smtClean="0"/>
              <a:pPr/>
              <a:t>18-3-19</a:t>
            </a:fld>
            <a:r>
              <a:rPr lang="zh-CN" altLang="en-US" dirty="0"/>
              <a:t>​</a:t>
            </a:r>
          </a:p>
        </p:txBody>
      </p:sp>
      <p:sp>
        <p:nvSpPr>
          <p:cNvPr id="5" name="页脚占位符 4"/>
          <p:cNvSpPr>
            <a:spLocks noGrp="1"/>
          </p:cNvSpPr>
          <p:nvPr>
            <p:ph type="ftr" sz="quarter" idx="3"/>
          </p:nvPr>
        </p:nvSpPr>
        <p:spPr>
          <a:xfrm>
            <a:off x="2200844" y="6356350"/>
            <a:ext cx="4742312" cy="365126"/>
          </a:xfrm>
          <a:prstGeom prst="rect">
            <a:avLst/>
          </a:prstGeom>
        </p:spPr>
        <p:txBody>
          <a:bodyPr vert="horz" lIns="0" tIns="45720" rIns="0" bIns="45720" rtlCol="0" anchor="ctr"/>
          <a:lstStyle>
            <a:lvl1pPr algn="ctr" rtl="0">
              <a:defRPr sz="1200">
                <a:solidFill>
                  <a:schemeClr val="tx1">
                    <a:lumMod val="60000"/>
                    <a:lumOff val="40000"/>
                  </a:schemeClr>
                </a:solidFill>
                <a:latin typeface="微软雅黑" panose="020B0503020204020204" pitchFamily="34" charset="-122"/>
                <a:ea typeface="微软雅黑" panose="020B0503020204020204" pitchFamily="34" charset="-122"/>
              </a:defRPr>
            </a:lvl1pPr>
          </a:lstStyle>
          <a:p>
            <a:endParaRPr lang="zh-CN" altLang="en-US" noProof="0" dirty="0"/>
          </a:p>
        </p:txBody>
      </p:sp>
      <p:sp>
        <p:nvSpPr>
          <p:cNvPr id="6" name="幻灯片编号占位符 5"/>
          <p:cNvSpPr>
            <a:spLocks noGrp="1"/>
          </p:cNvSpPr>
          <p:nvPr>
            <p:ph type="sldNum" sz="quarter" idx="4"/>
          </p:nvPr>
        </p:nvSpPr>
        <p:spPr>
          <a:xfrm>
            <a:off x="6942587" y="6356352"/>
            <a:ext cx="1371600" cy="365125"/>
          </a:xfrm>
          <a:prstGeom prst="rect">
            <a:avLst/>
          </a:prstGeom>
        </p:spPr>
        <p:txBody>
          <a:bodyPr vert="horz" lIns="0" tIns="45720" rIns="0" bIns="45720" rtlCol="0" anchor="ctr"/>
          <a:lstStyle>
            <a:lvl1pPr algn="l" rtl="0">
              <a:defRPr sz="1200">
                <a:solidFill>
                  <a:schemeClr val="tx1">
                    <a:lumMod val="60000"/>
                    <a:lumOff val="40000"/>
                  </a:schemeClr>
                </a:solidFill>
                <a:latin typeface="微软雅黑" panose="020B0503020204020204" pitchFamily="34" charset="-122"/>
                <a:ea typeface="微软雅黑" panose="020B0503020204020204" pitchFamily="34" charset="-122"/>
              </a:defRPr>
            </a:lvl1pPr>
          </a:lstStyle>
          <a:p>
            <a:pPr algn="r"/>
            <a:fld id="{0FF54DE5-C571-48E8-A5BC-B369434E2F44}" type="slidenum">
              <a:rPr lang="en-US" altLang="zh-CN" noProof="0" smtClean="0"/>
              <a:pPr algn="r"/>
              <a:t>‹#›</a:t>
            </a:fld>
            <a:endParaRPr lang="zh-CN" altLang="en-US" noProof="0" dirty="0"/>
          </a:p>
        </p:txBody>
      </p:sp>
      <p:grpSp>
        <p:nvGrpSpPr>
          <p:cNvPr id="15" name="组 14"/>
          <p:cNvGrpSpPr/>
          <p:nvPr/>
        </p:nvGrpSpPr>
        <p:grpSpPr>
          <a:xfrm>
            <a:off x="827532" y="1219202"/>
            <a:ext cx="7488936" cy="84403"/>
            <a:chOff x="1073150" y="1219201"/>
            <a:chExt cx="10058400" cy="63125"/>
          </a:xfrm>
        </p:grpSpPr>
        <p:cxnSp>
          <p:nvCxnSpPr>
            <p:cNvPr id="13" name="直接连接符​​ 12"/>
            <p:cNvCxnSpPr/>
            <p:nvPr/>
          </p:nvCxnSpPr>
          <p:spPr>
            <a:xfrm rot="10800000">
              <a:off x="1073150" y="1219201"/>
              <a:ext cx="10058400"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rot="10800000">
              <a:off x="1073150" y="1282326"/>
              <a:ext cx="10058400"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4625105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2800" kern="1200">
          <a:solidFill>
            <a:schemeClr val="tx1"/>
          </a:solidFill>
          <a:latin typeface="微软雅黑" panose="020B0503020204020204" pitchFamily="34" charset="-122"/>
          <a:ea typeface="微软雅黑" panose="020B0503020204020204" pitchFamily="34" charset="-122"/>
          <a:cs typeface="+mj-cs"/>
        </a:defRPr>
      </a:lvl1pPr>
    </p:titleStyle>
    <p:bodyStyle>
      <a:lvl1pPr marL="228600" indent="-228600" algn="l" defTabSz="914400" rtl="0" eaLnBrk="1" latinLnBrk="0" hangingPunct="1">
        <a:lnSpc>
          <a:spcPct val="90000"/>
        </a:lnSpc>
        <a:spcBef>
          <a:spcPts val="1800"/>
        </a:spcBef>
        <a:buFont typeface="Wingdings" panose="05000000000000000000" pitchFamily="2" charset="2"/>
        <a:buChar char="§"/>
        <a:defRPr sz="20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600"/>
        </a:spcBef>
        <a:buFont typeface="Wingdings" panose="05000000000000000000" pitchFamily="2" charset="2"/>
        <a:buChar char="§"/>
        <a:defRPr sz="16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600"/>
        </a:spcBef>
        <a:buFont typeface="Wingdings" panose="05000000000000000000" pitchFamily="2" charset="2"/>
        <a:buChar char="§"/>
        <a:defRPr sz="14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600"/>
        </a:spcBef>
        <a:buFont typeface="Wingdings" panose="05000000000000000000" pitchFamily="2" charset="2"/>
        <a:buChar char="§"/>
        <a:defRPr sz="14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600"/>
        </a:spcBef>
        <a:buFont typeface="Wingdings" panose="05000000000000000000" pitchFamily="2" charset="2"/>
        <a:buChar char="§"/>
        <a:defRPr sz="14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微软雅黑" panose="020B0503020204020204" pitchFamily="34" charset="-122"/>
          <a:ea typeface="微软雅黑" panose="020B0503020204020204" pitchFamily="34" charset="-122"/>
          <a:cs typeface="+mn-cs"/>
        </a:defRPr>
      </a:lvl6pPr>
      <a:lvl7pPr marL="29718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微软雅黑" panose="020B0503020204020204" pitchFamily="34" charset="-122"/>
          <a:ea typeface="微软雅黑" panose="020B0503020204020204" pitchFamily="34" charset="-122"/>
          <a:cs typeface="+mn-cs"/>
        </a:defRPr>
      </a:lvl7pPr>
      <a:lvl8pPr marL="34290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微软雅黑" panose="020B0503020204020204" pitchFamily="34" charset="-122"/>
          <a:ea typeface="微软雅黑" panose="020B0503020204020204" pitchFamily="34" charset="-122"/>
          <a:cs typeface="+mn-cs"/>
        </a:defRPr>
      </a:lvl8pPr>
      <a:lvl9pPr marL="38862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微软雅黑" panose="020B0503020204020204" pitchFamily="34" charset="-122"/>
          <a:ea typeface="微软雅黑" panose="020B0503020204020204" pitchFamily="34" charset="-122"/>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1" pos="522" userDrawn="1">
          <p15:clr>
            <a:srgbClr val="F26B43"/>
          </p15:clr>
        </p15:guide>
        <p15:guide id="2" pos="5238" userDrawn="1">
          <p15:clr>
            <a:srgbClr val="F26B43"/>
          </p15:clr>
        </p15:guide>
        <p15:guide id="3" orient="horz" pos="1008" userDrawn="1">
          <p15:clr>
            <a:srgbClr val="F26B43"/>
          </p15:clr>
        </p15:guide>
        <p15:guide id="4" orient="horz" pos="3888"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image" Target="../media/image2.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ctrTitle"/>
          </p:nvPr>
        </p:nvSpPr>
        <p:spPr>
          <a:xfrm>
            <a:off x="202336" y="2292094"/>
            <a:ext cx="5734050" cy="2219691"/>
          </a:xfrm>
        </p:spPr>
        <p:txBody>
          <a:bodyPr rtlCol="0" anchor="ctr"/>
          <a:lstStyle/>
          <a:p>
            <a:pPr rtl="0"/>
            <a:r>
              <a:rPr lang="en-US" altLang="zh-CN" dirty="0"/>
              <a:t>Design</a:t>
            </a:r>
            <a:r>
              <a:rPr lang="zh-CN" altLang="en-US" dirty="0"/>
              <a:t> </a:t>
            </a:r>
            <a:r>
              <a:rPr lang="en-US" altLang="zh-CN" dirty="0"/>
              <a:t>pattern</a:t>
            </a:r>
            <a:endParaRPr lang="en-US" dirty="0">
              <a:latin typeface="微软雅黑" panose="020B0503020204020204" pitchFamily="34" charset="-122"/>
              <a:ea typeface="微软雅黑" panose="020B0503020204020204" pitchFamily="34" charset="-122"/>
            </a:endParaRPr>
          </a:p>
        </p:txBody>
      </p:sp>
      <p:sp>
        <p:nvSpPr>
          <p:cNvPr id="7" name="副标题 6"/>
          <p:cNvSpPr>
            <a:spLocks noGrp="1"/>
          </p:cNvSpPr>
          <p:nvPr>
            <p:ph type="subTitle" idx="1"/>
          </p:nvPr>
        </p:nvSpPr>
        <p:spPr/>
        <p:txBody>
          <a:bodyPr rtlCol="0"/>
          <a:lstStyle/>
          <a:p>
            <a:pPr rtl="0"/>
            <a:r>
              <a:rPr lang="en-US" altLang="zh-CN" dirty="0"/>
              <a:t>Lecture</a:t>
            </a:r>
            <a:r>
              <a:rPr lang="zh-CN" altLang="en-US" dirty="0"/>
              <a:t> </a:t>
            </a:r>
            <a:r>
              <a:rPr lang="en-US" altLang="zh-CN" dirty="0"/>
              <a:t>6</a:t>
            </a:r>
            <a:endParaRPr lang="en-US" dirty="0">
              <a:latin typeface="微软雅黑" panose="020B0503020204020204" pitchFamily="34" charset="-122"/>
              <a:ea typeface="微软雅黑" panose="020B0503020204020204" pitchFamily="34" charset="-122"/>
            </a:endParaRPr>
          </a:p>
        </p:txBody>
      </p:sp>
      <p:pic>
        <p:nvPicPr>
          <p:cNvPr id="4" name="图片占位符 3" descr="桌上一本打开的书，书架在背景中模糊显示" title="示例图片"/>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l="8890" r="8890"/>
          <a:stretch>
            <a:fillRect/>
          </a:stretch>
        </p:blipFill>
        <p:spPr/>
      </p:pic>
    </p:spTree>
    <p:extLst>
      <p:ext uri="{BB962C8B-B14F-4D97-AF65-F5344CB8AC3E}">
        <p14:creationId xmlns:p14="http://schemas.microsoft.com/office/powerpoint/2010/main" val="1652133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2"/>
          <p:cNvSpPr>
            <a:spLocks noGrp="1"/>
          </p:cNvSpPr>
          <p:nvPr>
            <p:ph type="title"/>
          </p:nvPr>
        </p:nvSpPr>
        <p:spPr/>
        <p:txBody>
          <a:bodyPr rtlCol="0"/>
          <a:lstStyle/>
          <a:p>
            <a:r>
              <a:rPr lang="en-US" altLang="zh-CN" dirty="0"/>
              <a:t>Builder—Examples</a:t>
            </a:r>
            <a:r>
              <a:rPr lang="zh-CN" altLang="en-US" dirty="0"/>
              <a:t> </a:t>
            </a:r>
            <a:endParaRPr lang="en-US" dirty="0">
              <a:latin typeface="微软雅黑" panose="020B0503020204020204" pitchFamily="34" charset="-122"/>
              <a:ea typeface="微软雅黑" panose="020B0503020204020204" pitchFamily="34" charset="-122"/>
            </a:endParaRPr>
          </a:p>
        </p:txBody>
      </p:sp>
      <p:sp>
        <p:nvSpPr>
          <p:cNvPr id="14" name="内容占位符 13"/>
          <p:cNvSpPr>
            <a:spLocks noGrp="1"/>
          </p:cNvSpPr>
          <p:nvPr>
            <p:ph idx="1"/>
          </p:nvPr>
        </p:nvSpPr>
        <p:spPr>
          <a:xfrm>
            <a:off x="831804" y="1508697"/>
            <a:ext cx="7486650" cy="1156056"/>
          </a:xfrm>
        </p:spPr>
        <p:txBody>
          <a:bodyPr rtlCol="0">
            <a:normAutofit/>
          </a:bodyPr>
          <a:lstStyle/>
          <a:p>
            <a:pPr>
              <a:spcBef>
                <a:spcPts val="600"/>
              </a:spcBef>
            </a:pPr>
            <a:r>
              <a:rPr lang="en-US" dirty="0"/>
              <a:t>New sections in the No</a:t>
            </a:r>
            <a:r>
              <a:rPr lang="en-US" altLang="zh-CN" dirty="0"/>
              <a:t>r</a:t>
            </a:r>
            <a:r>
              <a:rPr lang="en-US" dirty="0"/>
              <a:t>mal House interface include Area, Bedroom number, Garage type, and Garden type. Each selection contains two options.</a:t>
            </a:r>
            <a:endParaRPr lang="en-US" dirty="0">
              <a:latin typeface="微软雅黑" panose="020B0503020204020204" pitchFamily="34" charset="-122"/>
              <a:ea typeface="微软雅黑" panose="020B0503020204020204" pitchFamily="34" charset="-122"/>
            </a:endParaRPr>
          </a:p>
        </p:txBody>
      </p:sp>
      <p:pic>
        <p:nvPicPr>
          <p:cNvPr id="2" name="图片 1" descr="屏幕快照 2018-03-15 下午9.07.4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7712" y="2498824"/>
            <a:ext cx="6018697" cy="3694971"/>
          </a:xfrm>
          <a:prstGeom prst="rect">
            <a:avLst/>
          </a:prstGeom>
        </p:spPr>
      </p:pic>
      <p:sp>
        <p:nvSpPr>
          <p:cNvPr id="3" name="文本框 2"/>
          <p:cNvSpPr txBox="1"/>
          <p:nvPr/>
        </p:nvSpPr>
        <p:spPr>
          <a:xfrm>
            <a:off x="2095248" y="6357579"/>
            <a:ext cx="5707425" cy="307777"/>
          </a:xfrm>
          <a:prstGeom prst="rect">
            <a:avLst/>
          </a:prstGeom>
          <a:noFill/>
        </p:spPr>
        <p:txBody>
          <a:bodyPr wrap="none" rtlCol="0">
            <a:spAutoFit/>
          </a:bodyPr>
          <a:lstStyle/>
          <a:p>
            <a:r>
              <a:rPr kumimoji="1" lang="en-US" altLang="zh-CN" sz="1400" dirty="0"/>
              <a:t>Figure</a:t>
            </a:r>
            <a:r>
              <a:rPr kumimoji="1" lang="zh-CN" altLang="en-US" sz="1400" dirty="0"/>
              <a:t> </a:t>
            </a:r>
            <a:r>
              <a:rPr kumimoji="1" lang="en-US" altLang="zh-CN" sz="1400" dirty="0"/>
              <a:t>5 House Purchase System Normal House Graphical Interface</a:t>
            </a:r>
            <a:r>
              <a:rPr kumimoji="1" lang="zh-CN" altLang="en-US" sz="1400" dirty="0"/>
              <a:t> </a:t>
            </a:r>
          </a:p>
        </p:txBody>
      </p:sp>
    </p:spTree>
    <p:extLst>
      <p:ext uri="{BB962C8B-B14F-4D97-AF65-F5344CB8AC3E}">
        <p14:creationId xmlns:p14="http://schemas.microsoft.com/office/powerpoint/2010/main" val="1416515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2"/>
          <p:cNvSpPr>
            <a:spLocks noGrp="1"/>
          </p:cNvSpPr>
          <p:nvPr>
            <p:ph type="title"/>
          </p:nvPr>
        </p:nvSpPr>
        <p:spPr/>
        <p:txBody>
          <a:bodyPr rtlCol="0"/>
          <a:lstStyle/>
          <a:p>
            <a:r>
              <a:rPr lang="en-US" altLang="zh-CN" dirty="0"/>
              <a:t>Builder—Examples</a:t>
            </a:r>
            <a:r>
              <a:rPr lang="zh-CN" altLang="en-US" dirty="0"/>
              <a:t> </a:t>
            </a:r>
            <a:endParaRPr lang="en-US" dirty="0">
              <a:latin typeface="微软雅黑" panose="020B0503020204020204" pitchFamily="34" charset="-122"/>
              <a:ea typeface="微软雅黑" panose="020B0503020204020204" pitchFamily="34" charset="-122"/>
            </a:endParaRPr>
          </a:p>
        </p:txBody>
      </p:sp>
      <p:sp>
        <p:nvSpPr>
          <p:cNvPr id="14" name="内容占位符 13"/>
          <p:cNvSpPr>
            <a:spLocks noGrp="1"/>
          </p:cNvSpPr>
          <p:nvPr>
            <p:ph idx="1"/>
          </p:nvPr>
        </p:nvSpPr>
        <p:spPr>
          <a:xfrm>
            <a:off x="831804" y="1508696"/>
            <a:ext cx="7486650" cy="1362897"/>
          </a:xfrm>
        </p:spPr>
        <p:txBody>
          <a:bodyPr rtlCol="0">
            <a:normAutofit/>
          </a:bodyPr>
          <a:lstStyle/>
          <a:p>
            <a:pPr>
              <a:spcBef>
                <a:spcPts val="600"/>
              </a:spcBef>
            </a:pPr>
            <a:r>
              <a:rPr lang="en-US" dirty="0"/>
              <a:t>The house properties section of the Luxury House interface contains Area, Bedroom number, Garage type, Garden type, and Swimming</a:t>
            </a:r>
            <a:r>
              <a:rPr lang="zh-CN" altLang="en-US" dirty="0"/>
              <a:t> </a:t>
            </a:r>
            <a:r>
              <a:rPr lang="en-US" dirty="0"/>
              <a:t>pool type. Each selection contains two options.</a:t>
            </a:r>
            <a:endParaRPr lang="en-US" dirty="0">
              <a:latin typeface="微软雅黑" panose="020B0503020204020204" pitchFamily="34" charset="-122"/>
              <a:ea typeface="微软雅黑" panose="020B0503020204020204" pitchFamily="34" charset="-122"/>
            </a:endParaRPr>
          </a:p>
        </p:txBody>
      </p:sp>
      <p:pic>
        <p:nvPicPr>
          <p:cNvPr id="2" name="图片 1" descr="屏幕快照 2018-03-15 下午9.07.49.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9562" y="2733536"/>
            <a:ext cx="5938553" cy="3630909"/>
          </a:xfrm>
          <a:prstGeom prst="rect">
            <a:avLst/>
          </a:prstGeom>
        </p:spPr>
      </p:pic>
      <p:sp>
        <p:nvSpPr>
          <p:cNvPr id="3" name="文本框 2"/>
          <p:cNvSpPr txBox="1"/>
          <p:nvPr/>
        </p:nvSpPr>
        <p:spPr>
          <a:xfrm>
            <a:off x="2098340" y="6433474"/>
            <a:ext cx="5593286" cy="307777"/>
          </a:xfrm>
          <a:prstGeom prst="rect">
            <a:avLst/>
          </a:prstGeom>
          <a:noFill/>
        </p:spPr>
        <p:txBody>
          <a:bodyPr wrap="none" rtlCol="0">
            <a:spAutoFit/>
          </a:bodyPr>
          <a:lstStyle/>
          <a:p>
            <a:r>
              <a:rPr kumimoji="1" lang="en-US" altLang="zh-CN" sz="1400" dirty="0"/>
              <a:t>Figure</a:t>
            </a:r>
            <a:r>
              <a:rPr kumimoji="1" lang="zh-CN" altLang="en-US" sz="1400" dirty="0"/>
              <a:t> </a:t>
            </a:r>
            <a:r>
              <a:rPr kumimoji="1" lang="en-US" altLang="zh-CN" sz="1400" dirty="0"/>
              <a:t>6</a:t>
            </a:r>
            <a:r>
              <a:rPr kumimoji="1" lang="zh-CN" altLang="en-US" sz="1400" dirty="0"/>
              <a:t> </a:t>
            </a:r>
            <a:r>
              <a:rPr kumimoji="1" lang="en-US" altLang="zh-CN" sz="1400" dirty="0"/>
              <a:t>House Purchase System Luxury</a:t>
            </a:r>
            <a:r>
              <a:rPr kumimoji="1" lang="zh-CN" altLang="en-US" sz="1400" dirty="0"/>
              <a:t> </a:t>
            </a:r>
            <a:r>
              <a:rPr kumimoji="1" lang="en-US" altLang="zh-CN" sz="1400" dirty="0"/>
              <a:t>House Graphical Interface</a:t>
            </a:r>
            <a:r>
              <a:rPr kumimoji="1" lang="zh-CN" altLang="en-US" sz="1400" dirty="0"/>
              <a:t>  </a:t>
            </a:r>
          </a:p>
        </p:txBody>
      </p:sp>
    </p:spTree>
    <p:extLst>
      <p:ext uri="{BB962C8B-B14F-4D97-AF65-F5344CB8AC3E}">
        <p14:creationId xmlns:p14="http://schemas.microsoft.com/office/powerpoint/2010/main" val="1416515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2"/>
          <p:cNvSpPr>
            <a:spLocks noGrp="1"/>
          </p:cNvSpPr>
          <p:nvPr>
            <p:ph type="title"/>
          </p:nvPr>
        </p:nvSpPr>
        <p:spPr/>
        <p:txBody>
          <a:bodyPr rtlCol="0"/>
          <a:lstStyle/>
          <a:p>
            <a:r>
              <a:rPr lang="en-US" altLang="zh-CN" dirty="0"/>
              <a:t>Builder—Examples</a:t>
            </a:r>
            <a:r>
              <a:rPr lang="zh-CN" altLang="en-US" dirty="0"/>
              <a:t> </a:t>
            </a:r>
            <a:endParaRPr lang="en-US" dirty="0">
              <a:latin typeface="微软雅黑" panose="020B0503020204020204" pitchFamily="34" charset="-122"/>
              <a:ea typeface="微软雅黑" panose="020B0503020204020204" pitchFamily="34" charset="-122"/>
            </a:endParaRPr>
          </a:p>
        </p:txBody>
      </p:sp>
      <p:sp>
        <p:nvSpPr>
          <p:cNvPr id="14" name="内容占位符 13"/>
          <p:cNvSpPr>
            <a:spLocks noGrp="1"/>
          </p:cNvSpPr>
          <p:nvPr>
            <p:ph idx="1"/>
          </p:nvPr>
        </p:nvSpPr>
        <p:spPr>
          <a:xfrm>
            <a:off x="831804" y="1508696"/>
            <a:ext cx="7486650" cy="2011767"/>
          </a:xfrm>
        </p:spPr>
        <p:txBody>
          <a:bodyPr rtlCol="0">
            <a:normAutofit fontScale="85000" lnSpcReduction="20000"/>
          </a:bodyPr>
          <a:lstStyle/>
          <a:p>
            <a:pPr>
              <a:lnSpc>
                <a:spcPct val="110000"/>
              </a:lnSpc>
              <a:spcBef>
                <a:spcPts val="600"/>
              </a:spcBef>
            </a:pPr>
            <a:r>
              <a:rPr lang="en-US" dirty="0"/>
              <a:t>The ho</a:t>
            </a:r>
            <a:r>
              <a:rPr lang="en-US" altLang="zh-CN" dirty="0"/>
              <a:t>use</a:t>
            </a:r>
            <a:r>
              <a:rPr lang="en-US" dirty="0"/>
              <a:t> purchase system includes a main user graphical interface. When the program is running, according to the user‘s selected input: Normal House or Luxury House, the two user graphical interfaces will be embedded in the main user graphical interface for the user to select the houses Item indicators. Finally, the user’s selection information will be displayed synchronously in the text box of the main graphical interface. The </a:t>
            </a:r>
            <a:r>
              <a:rPr lang="en-US" altLang="zh-CN" dirty="0"/>
              <a:t>sequence</a:t>
            </a:r>
            <a:r>
              <a:rPr lang="zh-CN" altLang="en-US" dirty="0"/>
              <a:t> </a:t>
            </a:r>
            <a:r>
              <a:rPr lang="en-US" dirty="0"/>
              <a:t>diagram of the hous</a:t>
            </a:r>
            <a:r>
              <a:rPr lang="en-US" altLang="zh-CN" dirty="0"/>
              <a:t>e</a:t>
            </a:r>
            <a:r>
              <a:rPr lang="en-US" dirty="0"/>
              <a:t> purchase system is shown in Figure </a:t>
            </a:r>
            <a:r>
              <a:rPr lang="en-US" altLang="zh-CN" dirty="0"/>
              <a:t>7</a:t>
            </a:r>
            <a:endParaRPr lang="en-US" dirty="0">
              <a:latin typeface="微软雅黑" panose="020B0503020204020204" pitchFamily="34" charset="-122"/>
              <a:ea typeface="微软雅黑" panose="020B0503020204020204" pitchFamily="34" charset="-122"/>
            </a:endParaRPr>
          </a:p>
        </p:txBody>
      </p:sp>
      <p:sp>
        <p:nvSpPr>
          <p:cNvPr id="3" name="文本框 2"/>
          <p:cNvSpPr txBox="1"/>
          <p:nvPr/>
        </p:nvSpPr>
        <p:spPr>
          <a:xfrm>
            <a:off x="6902435" y="4238362"/>
            <a:ext cx="1808438" cy="954107"/>
          </a:xfrm>
          <a:prstGeom prst="rect">
            <a:avLst/>
          </a:prstGeom>
          <a:noFill/>
        </p:spPr>
        <p:txBody>
          <a:bodyPr wrap="square" rtlCol="0">
            <a:spAutoFit/>
          </a:bodyPr>
          <a:lstStyle/>
          <a:p>
            <a:r>
              <a:rPr kumimoji="1" lang="en-US" altLang="zh-CN" sz="1400" dirty="0"/>
              <a:t>Figure</a:t>
            </a:r>
            <a:r>
              <a:rPr kumimoji="1" lang="zh-CN" altLang="en-US" sz="1400" dirty="0"/>
              <a:t> </a:t>
            </a:r>
            <a:r>
              <a:rPr kumimoji="1" lang="zh-CN" altLang="zh-CN" sz="1400" dirty="0"/>
              <a:t>7</a:t>
            </a:r>
            <a:r>
              <a:rPr kumimoji="1" lang="zh-CN" altLang="en-US" sz="1400" dirty="0"/>
              <a:t> </a:t>
            </a:r>
            <a:r>
              <a:rPr lang="en-US" altLang="zh-CN" sz="1400" dirty="0"/>
              <a:t>The sequence</a:t>
            </a:r>
            <a:r>
              <a:rPr lang="zh-CN" altLang="en-US" sz="1400" dirty="0"/>
              <a:t> </a:t>
            </a:r>
            <a:r>
              <a:rPr lang="en-US" altLang="zh-CN" sz="1400" dirty="0"/>
              <a:t>diagram of the House </a:t>
            </a:r>
            <a:r>
              <a:rPr lang="zh-CN" altLang="zh-CN" sz="1400" dirty="0"/>
              <a:t>P</a:t>
            </a:r>
            <a:r>
              <a:rPr lang="en-US" altLang="zh-CN" sz="1400" dirty="0" err="1"/>
              <a:t>urchase</a:t>
            </a:r>
            <a:r>
              <a:rPr lang="en-US" altLang="zh-CN" sz="1400" dirty="0"/>
              <a:t> </a:t>
            </a:r>
            <a:r>
              <a:rPr lang="zh-CN" altLang="zh-CN" sz="1400" dirty="0"/>
              <a:t>S</a:t>
            </a:r>
            <a:r>
              <a:rPr lang="en-US" altLang="zh-CN" sz="1400" dirty="0" err="1"/>
              <a:t>ystem</a:t>
            </a:r>
            <a:endParaRPr kumimoji="1" lang="zh-CN" altLang="en-US" sz="1400" dirty="0"/>
          </a:p>
        </p:txBody>
      </p:sp>
      <p:pic>
        <p:nvPicPr>
          <p:cNvPr id="5" name="图片 4" descr="屏幕快照 2018-03-15 下午9.18.1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9170" y="3421147"/>
            <a:ext cx="5665173" cy="3133126"/>
          </a:xfrm>
          <a:prstGeom prst="rect">
            <a:avLst/>
          </a:prstGeom>
        </p:spPr>
      </p:pic>
    </p:spTree>
    <p:extLst>
      <p:ext uri="{BB962C8B-B14F-4D97-AF65-F5344CB8AC3E}">
        <p14:creationId xmlns:p14="http://schemas.microsoft.com/office/powerpoint/2010/main" val="1567260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2"/>
          <p:cNvSpPr>
            <a:spLocks noGrp="1"/>
          </p:cNvSpPr>
          <p:nvPr>
            <p:ph type="title"/>
          </p:nvPr>
        </p:nvSpPr>
        <p:spPr/>
        <p:txBody>
          <a:bodyPr rtlCol="0"/>
          <a:lstStyle/>
          <a:p>
            <a:r>
              <a:rPr lang="en-US" altLang="zh-CN" dirty="0"/>
              <a:t>Builder—Examples</a:t>
            </a:r>
            <a:r>
              <a:rPr lang="zh-CN" altLang="en-US" dirty="0"/>
              <a:t> </a:t>
            </a:r>
            <a:endParaRPr lang="en-US" dirty="0">
              <a:latin typeface="微软雅黑" panose="020B0503020204020204" pitchFamily="34" charset="-122"/>
              <a:ea typeface="微软雅黑" panose="020B0503020204020204" pitchFamily="34" charset="-122"/>
            </a:endParaRPr>
          </a:p>
        </p:txBody>
      </p:sp>
      <p:sp>
        <p:nvSpPr>
          <p:cNvPr id="14" name="内容占位符 13"/>
          <p:cNvSpPr>
            <a:spLocks noGrp="1"/>
          </p:cNvSpPr>
          <p:nvPr>
            <p:ph idx="1"/>
          </p:nvPr>
        </p:nvSpPr>
        <p:spPr>
          <a:xfrm>
            <a:off x="831804" y="1508697"/>
            <a:ext cx="7486650" cy="1211034"/>
          </a:xfrm>
        </p:spPr>
        <p:txBody>
          <a:bodyPr rtlCol="0">
            <a:normAutofit/>
          </a:bodyPr>
          <a:lstStyle/>
          <a:p>
            <a:pPr>
              <a:spcBef>
                <a:spcPts val="600"/>
              </a:spcBef>
            </a:pPr>
            <a:r>
              <a:rPr lang="en-US" dirty="0"/>
              <a:t>This program adopts </a:t>
            </a:r>
            <a:r>
              <a:rPr lang="en-US" altLang="zh-CN" dirty="0"/>
              <a:t>Builder</a:t>
            </a:r>
            <a:r>
              <a:rPr lang="zh-CN" altLang="en-US" dirty="0"/>
              <a:t> </a:t>
            </a:r>
            <a:r>
              <a:rPr lang="en-US" altLang="zh-CN" dirty="0"/>
              <a:t>Pattern</a:t>
            </a:r>
            <a:r>
              <a:rPr lang="en-US" dirty="0"/>
              <a:t>. The design diagram is shown in Figure </a:t>
            </a:r>
            <a:r>
              <a:rPr lang="en-US" altLang="zh-CN" dirty="0"/>
              <a:t>8</a:t>
            </a:r>
            <a:r>
              <a:rPr lang="en-US" dirty="0"/>
              <a:t>.</a:t>
            </a:r>
            <a:endParaRPr lang="en-US" dirty="0">
              <a:latin typeface="微软雅黑" panose="020B0503020204020204" pitchFamily="34" charset="-122"/>
              <a:ea typeface="微软雅黑" panose="020B0503020204020204" pitchFamily="34" charset="-122"/>
            </a:endParaRPr>
          </a:p>
        </p:txBody>
      </p:sp>
      <p:sp>
        <p:nvSpPr>
          <p:cNvPr id="3" name="文本框 2"/>
          <p:cNvSpPr txBox="1"/>
          <p:nvPr/>
        </p:nvSpPr>
        <p:spPr>
          <a:xfrm>
            <a:off x="7266538" y="3948440"/>
            <a:ext cx="1877462" cy="954107"/>
          </a:xfrm>
          <a:prstGeom prst="rect">
            <a:avLst/>
          </a:prstGeom>
          <a:noFill/>
        </p:spPr>
        <p:txBody>
          <a:bodyPr wrap="square" rtlCol="0">
            <a:spAutoFit/>
          </a:bodyPr>
          <a:lstStyle/>
          <a:p>
            <a:r>
              <a:rPr kumimoji="1" lang="en-US" altLang="zh-CN" sz="1400" dirty="0"/>
              <a:t>Figure</a:t>
            </a:r>
            <a:r>
              <a:rPr kumimoji="1" lang="zh-CN" altLang="en-US" sz="1400" dirty="0"/>
              <a:t> </a:t>
            </a:r>
            <a:r>
              <a:rPr kumimoji="1" lang="zh-CN" altLang="zh-CN" sz="1400" dirty="0"/>
              <a:t>8</a:t>
            </a:r>
            <a:r>
              <a:rPr kumimoji="1" lang="zh-CN" altLang="en-US" sz="1400" dirty="0"/>
              <a:t> </a:t>
            </a:r>
            <a:r>
              <a:rPr kumimoji="1" lang="en-US" altLang="zh-CN" sz="1400" dirty="0"/>
              <a:t>House Purchase System Designed Using Builder pattern</a:t>
            </a:r>
            <a:endParaRPr kumimoji="1" lang="zh-CN" altLang="en-US" sz="1400" dirty="0"/>
          </a:p>
        </p:txBody>
      </p:sp>
      <p:pic>
        <p:nvPicPr>
          <p:cNvPr id="2" name="图片 1" descr="屏幕快照 2018-03-15 下午9.18.2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3950" y="2162061"/>
            <a:ext cx="5971828" cy="4433630"/>
          </a:xfrm>
          <a:prstGeom prst="rect">
            <a:avLst/>
          </a:prstGeom>
        </p:spPr>
      </p:pic>
    </p:spTree>
    <p:extLst>
      <p:ext uri="{BB962C8B-B14F-4D97-AF65-F5344CB8AC3E}">
        <p14:creationId xmlns:p14="http://schemas.microsoft.com/office/powerpoint/2010/main" val="9720217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2"/>
          <p:cNvSpPr>
            <a:spLocks noGrp="1"/>
          </p:cNvSpPr>
          <p:nvPr>
            <p:ph type="title"/>
          </p:nvPr>
        </p:nvSpPr>
        <p:spPr/>
        <p:txBody>
          <a:bodyPr rtlCol="0"/>
          <a:lstStyle/>
          <a:p>
            <a:r>
              <a:rPr lang="en-US" altLang="zh-CN" dirty="0"/>
              <a:t>Builder—Examples</a:t>
            </a:r>
            <a:r>
              <a:rPr lang="zh-CN" altLang="en-US" dirty="0"/>
              <a:t> </a:t>
            </a:r>
            <a:endParaRPr lang="en-US" dirty="0">
              <a:latin typeface="微软雅黑" panose="020B0503020204020204" pitchFamily="34" charset="-122"/>
              <a:ea typeface="微软雅黑" panose="020B0503020204020204" pitchFamily="34" charset="-122"/>
            </a:endParaRPr>
          </a:p>
        </p:txBody>
      </p:sp>
      <p:sp>
        <p:nvSpPr>
          <p:cNvPr id="14" name="内容占位符 13"/>
          <p:cNvSpPr>
            <a:spLocks noGrp="1"/>
          </p:cNvSpPr>
          <p:nvPr>
            <p:ph idx="1"/>
          </p:nvPr>
        </p:nvSpPr>
        <p:spPr>
          <a:xfrm>
            <a:off x="1052681" y="5357046"/>
            <a:ext cx="7486650" cy="1211034"/>
          </a:xfrm>
        </p:spPr>
        <p:txBody>
          <a:bodyPr rtlCol="0">
            <a:normAutofit fontScale="85000" lnSpcReduction="20000"/>
          </a:bodyPr>
          <a:lstStyle/>
          <a:p>
            <a:pPr marL="0" indent="0">
              <a:lnSpc>
                <a:spcPct val="100000"/>
              </a:lnSpc>
              <a:spcBef>
                <a:spcPts val="600"/>
              </a:spcBef>
              <a:buNone/>
            </a:pPr>
            <a:r>
              <a:rPr lang="en-US" dirty="0"/>
              <a:t>Director director = new Director(); </a:t>
            </a:r>
          </a:p>
          <a:p>
            <a:pPr marL="0" indent="0">
              <a:lnSpc>
                <a:spcPct val="100000"/>
              </a:lnSpc>
              <a:spcBef>
                <a:spcPts val="600"/>
              </a:spcBef>
              <a:buNone/>
            </a:pPr>
            <a:r>
              <a:rPr lang="en-US" dirty="0" err="1"/>
              <a:t>director.setHouseBuilder</a:t>
            </a:r>
            <a:r>
              <a:rPr lang="en-US" dirty="0"/>
              <a:t>( </a:t>
            </a:r>
            <a:r>
              <a:rPr lang="en-US" dirty="0" err="1"/>
              <a:t>hb</a:t>
            </a:r>
            <a:r>
              <a:rPr lang="en-US" dirty="0"/>
              <a:t> ); </a:t>
            </a:r>
          </a:p>
          <a:p>
            <a:pPr marL="0" indent="0">
              <a:lnSpc>
                <a:spcPct val="100000"/>
              </a:lnSpc>
              <a:spcBef>
                <a:spcPts val="600"/>
              </a:spcBef>
              <a:buNone/>
            </a:pPr>
            <a:r>
              <a:rPr lang="en-US" dirty="0" err="1"/>
              <a:t>director.constructWholeHouseObj</a:t>
            </a:r>
            <a:r>
              <a:rPr lang="en-US" dirty="0"/>
              <a:t>(); </a:t>
            </a:r>
          </a:p>
          <a:p>
            <a:pPr marL="0" indent="0">
              <a:lnSpc>
                <a:spcPct val="100000"/>
              </a:lnSpc>
              <a:spcBef>
                <a:spcPts val="600"/>
              </a:spcBef>
              <a:buNone/>
            </a:pPr>
            <a:r>
              <a:rPr lang="en-US" dirty="0"/>
              <a:t>House </a:t>
            </a:r>
            <a:r>
              <a:rPr lang="en-US" dirty="0" err="1"/>
              <a:t>hsObj</a:t>
            </a:r>
            <a:r>
              <a:rPr lang="en-US" dirty="0"/>
              <a:t> = </a:t>
            </a:r>
            <a:r>
              <a:rPr lang="en-US" dirty="0" err="1"/>
              <a:t>director.getHouse</a:t>
            </a:r>
            <a:r>
              <a:rPr lang="en-US" dirty="0"/>
              <a:t>();</a:t>
            </a:r>
            <a:endParaRPr lang="en-US" dirty="0">
              <a:latin typeface="微软雅黑" panose="020B0503020204020204" pitchFamily="34" charset="-122"/>
              <a:ea typeface="微软雅黑" panose="020B0503020204020204" pitchFamily="34" charset="-122"/>
            </a:endParaRPr>
          </a:p>
        </p:txBody>
      </p:sp>
      <p:sp>
        <p:nvSpPr>
          <p:cNvPr id="3" name="文本框 2"/>
          <p:cNvSpPr txBox="1"/>
          <p:nvPr/>
        </p:nvSpPr>
        <p:spPr>
          <a:xfrm>
            <a:off x="6162147" y="2963271"/>
            <a:ext cx="2065555" cy="954107"/>
          </a:xfrm>
          <a:prstGeom prst="rect">
            <a:avLst/>
          </a:prstGeom>
          <a:noFill/>
        </p:spPr>
        <p:txBody>
          <a:bodyPr wrap="square" rtlCol="0">
            <a:spAutoFit/>
          </a:bodyPr>
          <a:lstStyle/>
          <a:p>
            <a:r>
              <a:rPr kumimoji="1" lang="en-US" altLang="zh-CN" sz="1400" dirty="0"/>
              <a:t>Figure</a:t>
            </a:r>
            <a:r>
              <a:rPr kumimoji="1" lang="zh-CN" altLang="en-US" sz="1400" dirty="0"/>
              <a:t> </a:t>
            </a:r>
            <a:r>
              <a:rPr kumimoji="1" lang="zh-CN" altLang="zh-CN" sz="1400" dirty="0"/>
              <a:t>8</a:t>
            </a:r>
            <a:r>
              <a:rPr kumimoji="1" lang="zh-CN" altLang="en-US" sz="1400" dirty="0"/>
              <a:t> </a:t>
            </a:r>
            <a:r>
              <a:rPr kumimoji="1" lang="en-US" altLang="zh-CN" sz="1400" dirty="0"/>
              <a:t>House Purchase System Designed Using Builder pattern</a:t>
            </a:r>
            <a:endParaRPr kumimoji="1" lang="zh-CN" altLang="en-US" sz="1400" dirty="0"/>
          </a:p>
        </p:txBody>
      </p:sp>
      <p:pic>
        <p:nvPicPr>
          <p:cNvPr id="2" name="图片 1" descr="屏幕快照 2018-03-15 下午9.18.2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5901" y="1513192"/>
            <a:ext cx="4942144" cy="3669168"/>
          </a:xfrm>
          <a:prstGeom prst="rect">
            <a:avLst/>
          </a:prstGeom>
        </p:spPr>
      </p:pic>
    </p:spTree>
    <p:extLst>
      <p:ext uri="{BB962C8B-B14F-4D97-AF65-F5344CB8AC3E}">
        <p14:creationId xmlns:p14="http://schemas.microsoft.com/office/powerpoint/2010/main" val="4086813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p>
            <a:pPr rtl="0"/>
            <a:r>
              <a:rPr lang="en-US" altLang="zh-CN" dirty="0"/>
              <a:t>Singleton</a:t>
            </a:r>
            <a:endParaRPr lang="en-US" dirty="0"/>
          </a:p>
        </p:txBody>
      </p:sp>
      <p:sp>
        <p:nvSpPr>
          <p:cNvPr id="3" name="文本占位符 2"/>
          <p:cNvSpPr>
            <a:spLocks noGrp="1"/>
          </p:cNvSpPr>
          <p:nvPr>
            <p:ph type="body" idx="1"/>
          </p:nvPr>
        </p:nvSpPr>
        <p:spPr/>
        <p:txBody>
          <a:bodyPr rtlCol="0"/>
          <a:lstStyle/>
          <a:p>
            <a:pPr rtl="0"/>
            <a:endParaRPr lang="en-US"/>
          </a:p>
        </p:txBody>
      </p:sp>
    </p:spTree>
    <p:extLst>
      <p:ext uri="{BB962C8B-B14F-4D97-AF65-F5344CB8AC3E}">
        <p14:creationId xmlns:p14="http://schemas.microsoft.com/office/powerpoint/2010/main" val="41445926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2"/>
          <p:cNvSpPr>
            <a:spLocks noGrp="1"/>
          </p:cNvSpPr>
          <p:nvPr>
            <p:ph type="title"/>
          </p:nvPr>
        </p:nvSpPr>
        <p:spPr/>
        <p:txBody>
          <a:bodyPr rtlCol="0"/>
          <a:lstStyle/>
          <a:p>
            <a:r>
              <a:rPr lang="en-US" altLang="zh-CN" dirty="0"/>
              <a:t>Singleton</a:t>
            </a:r>
            <a:r>
              <a:rPr lang="zh-CN" altLang="en-US" dirty="0"/>
              <a:t> </a:t>
            </a:r>
            <a:endParaRPr lang="en-US" dirty="0">
              <a:latin typeface="微软雅黑" panose="020B0503020204020204" pitchFamily="34" charset="-122"/>
              <a:ea typeface="微软雅黑" panose="020B0503020204020204" pitchFamily="34" charset="-122"/>
            </a:endParaRPr>
          </a:p>
        </p:txBody>
      </p:sp>
      <p:sp>
        <p:nvSpPr>
          <p:cNvPr id="14" name="内容占位符 13"/>
          <p:cNvSpPr>
            <a:spLocks noGrp="1"/>
          </p:cNvSpPr>
          <p:nvPr>
            <p:ph idx="1"/>
          </p:nvPr>
        </p:nvSpPr>
        <p:spPr>
          <a:xfrm>
            <a:off x="831804" y="1508696"/>
            <a:ext cx="7486650" cy="4552698"/>
          </a:xfrm>
        </p:spPr>
        <p:txBody>
          <a:bodyPr rtlCol="0">
            <a:normAutofit/>
          </a:bodyPr>
          <a:lstStyle/>
          <a:p>
            <a:pPr>
              <a:spcBef>
                <a:spcPts val="600"/>
              </a:spcBef>
            </a:pPr>
            <a:r>
              <a:rPr lang="zh-CN" altLang="zh-CN" sz="2400" dirty="0"/>
              <a:t>I</a:t>
            </a:r>
            <a:r>
              <a:rPr lang="en-US" altLang="zh-CN" sz="2400" dirty="0" err="1"/>
              <a:t>ntent</a:t>
            </a:r>
            <a:endParaRPr lang="en-US" altLang="zh-CN" sz="2400" dirty="0"/>
          </a:p>
          <a:p>
            <a:pPr lvl="1"/>
            <a:r>
              <a:rPr lang="en-US" altLang="zh-CN" sz="1800" dirty="0"/>
              <a:t>Ensure</a:t>
            </a:r>
            <a:r>
              <a:rPr lang="zh-CN" altLang="en-US" sz="1800" dirty="0"/>
              <a:t> </a:t>
            </a:r>
            <a:r>
              <a:rPr lang="en-US" altLang="zh-CN" sz="1800" dirty="0"/>
              <a:t>a</a:t>
            </a:r>
            <a:r>
              <a:rPr lang="zh-CN" altLang="en-US" sz="1800" dirty="0"/>
              <a:t> </a:t>
            </a:r>
            <a:r>
              <a:rPr lang="en-US" altLang="zh-CN" sz="1800" dirty="0"/>
              <a:t>class</a:t>
            </a:r>
            <a:r>
              <a:rPr lang="zh-CN" altLang="en-US" sz="1800" dirty="0"/>
              <a:t> </a:t>
            </a:r>
            <a:r>
              <a:rPr lang="en-US" altLang="zh-CN" sz="1800" dirty="0"/>
              <a:t>only</a:t>
            </a:r>
            <a:r>
              <a:rPr lang="zh-CN" altLang="en-US" sz="1800" dirty="0"/>
              <a:t> </a:t>
            </a:r>
            <a:r>
              <a:rPr lang="en-US" altLang="zh-CN" sz="1800" dirty="0"/>
              <a:t>has</a:t>
            </a:r>
            <a:r>
              <a:rPr lang="zh-CN" altLang="en-US" sz="1800" dirty="0"/>
              <a:t> </a:t>
            </a:r>
            <a:r>
              <a:rPr lang="zh-CN" altLang="zh-CN" sz="1800" dirty="0"/>
              <a:t>o</a:t>
            </a:r>
            <a:r>
              <a:rPr lang="en-US" altLang="zh-CN" sz="1800" dirty="0"/>
              <a:t>ne</a:t>
            </a:r>
            <a:r>
              <a:rPr lang="zh-CN" altLang="en-US" sz="1800" dirty="0"/>
              <a:t> </a:t>
            </a:r>
            <a:r>
              <a:rPr lang="en-US" altLang="zh-CN" sz="1800" dirty="0"/>
              <a:t>instance,</a:t>
            </a:r>
            <a:r>
              <a:rPr lang="zh-CN" altLang="en-US" sz="1800" dirty="0"/>
              <a:t> </a:t>
            </a:r>
            <a:r>
              <a:rPr lang="en-US" altLang="zh-CN" sz="1800" dirty="0"/>
              <a:t>and</a:t>
            </a:r>
            <a:r>
              <a:rPr lang="zh-CN" altLang="en-US" sz="1800" dirty="0"/>
              <a:t> </a:t>
            </a:r>
            <a:r>
              <a:rPr lang="en-US" altLang="zh-CN" sz="1800" dirty="0"/>
              <a:t>provide</a:t>
            </a:r>
            <a:r>
              <a:rPr lang="zh-CN" altLang="en-US" sz="1800" dirty="0"/>
              <a:t> </a:t>
            </a:r>
            <a:r>
              <a:rPr lang="en-US" altLang="zh-CN" sz="1800" dirty="0"/>
              <a:t>a</a:t>
            </a:r>
            <a:r>
              <a:rPr lang="zh-CN" altLang="en-US" sz="1800" dirty="0"/>
              <a:t> </a:t>
            </a:r>
            <a:r>
              <a:rPr lang="en-US" altLang="zh-CN" sz="1800" dirty="0"/>
              <a:t>global</a:t>
            </a:r>
            <a:r>
              <a:rPr lang="zh-CN" altLang="en-US" sz="1800" dirty="0"/>
              <a:t> </a:t>
            </a:r>
            <a:r>
              <a:rPr lang="en-US" altLang="zh-CN" sz="1800" dirty="0"/>
              <a:t>point</a:t>
            </a:r>
            <a:r>
              <a:rPr lang="zh-CN" altLang="en-US" sz="1800" dirty="0"/>
              <a:t> </a:t>
            </a:r>
            <a:r>
              <a:rPr lang="zh-CN" altLang="zh-CN" sz="1800" dirty="0"/>
              <a:t>o</a:t>
            </a:r>
            <a:r>
              <a:rPr lang="en-US" altLang="zh-CN" sz="1800" dirty="0"/>
              <a:t>f</a:t>
            </a:r>
            <a:r>
              <a:rPr lang="zh-CN" altLang="en-US" sz="1800" dirty="0"/>
              <a:t> </a:t>
            </a:r>
            <a:r>
              <a:rPr lang="en-US" altLang="zh-CN" sz="1800" dirty="0"/>
              <a:t>access</a:t>
            </a:r>
            <a:r>
              <a:rPr lang="zh-CN" altLang="en-US" sz="1800" dirty="0"/>
              <a:t> </a:t>
            </a:r>
            <a:r>
              <a:rPr lang="en-US" altLang="zh-CN" sz="1800" dirty="0"/>
              <a:t>to</a:t>
            </a:r>
            <a:r>
              <a:rPr lang="zh-CN" altLang="en-US" sz="1800" dirty="0"/>
              <a:t> </a:t>
            </a:r>
            <a:r>
              <a:rPr lang="en-US" altLang="zh-CN" sz="1800" dirty="0"/>
              <a:t>it.</a:t>
            </a:r>
          </a:p>
          <a:p>
            <a:pPr>
              <a:spcBef>
                <a:spcPts val="600"/>
              </a:spcBef>
            </a:pPr>
            <a:r>
              <a:rPr lang="en-US" altLang="zh-CN" sz="2400" dirty="0"/>
              <a:t>Motivation</a:t>
            </a:r>
          </a:p>
          <a:p>
            <a:pPr lvl="1"/>
            <a:r>
              <a:rPr lang="en-US" altLang="zh-CN" sz="1800" dirty="0"/>
              <a:t>It</a:t>
            </a:r>
            <a:r>
              <a:rPr lang="zh-CN" altLang="en-US" sz="1800" dirty="0"/>
              <a:t> </a:t>
            </a:r>
            <a:r>
              <a:rPr lang="en-US" altLang="zh-CN" sz="1800" dirty="0"/>
              <a:t>is</a:t>
            </a:r>
            <a:r>
              <a:rPr lang="zh-CN" altLang="en-US" sz="1800" dirty="0"/>
              <a:t> </a:t>
            </a:r>
            <a:r>
              <a:rPr lang="en-US" altLang="zh-CN" sz="1800" dirty="0"/>
              <a:t>important</a:t>
            </a:r>
            <a:r>
              <a:rPr lang="zh-CN" altLang="en-US" sz="1800" dirty="0"/>
              <a:t> </a:t>
            </a:r>
            <a:r>
              <a:rPr lang="en-US" altLang="zh-CN" sz="1800" dirty="0"/>
              <a:t>for</a:t>
            </a:r>
            <a:r>
              <a:rPr lang="zh-CN" altLang="en-US" sz="1800" dirty="0"/>
              <a:t> </a:t>
            </a:r>
            <a:r>
              <a:rPr lang="en-US" altLang="zh-CN" sz="1800" dirty="0"/>
              <a:t>some</a:t>
            </a:r>
            <a:r>
              <a:rPr lang="zh-CN" altLang="en-US" sz="1800" dirty="0"/>
              <a:t> </a:t>
            </a:r>
            <a:r>
              <a:rPr lang="en-US" altLang="zh-CN" sz="1800" dirty="0"/>
              <a:t>classes</a:t>
            </a:r>
            <a:r>
              <a:rPr lang="zh-CN" altLang="en-US" sz="1800" dirty="0"/>
              <a:t> </a:t>
            </a:r>
            <a:r>
              <a:rPr lang="en-US" altLang="zh-CN" sz="1800" dirty="0"/>
              <a:t>to</a:t>
            </a:r>
            <a:r>
              <a:rPr lang="zh-CN" altLang="en-US" sz="1800" dirty="0"/>
              <a:t> </a:t>
            </a:r>
            <a:r>
              <a:rPr lang="en-US" altLang="zh-CN" sz="1800" dirty="0"/>
              <a:t>have</a:t>
            </a:r>
            <a:r>
              <a:rPr lang="zh-CN" altLang="en-US" sz="1800" dirty="0"/>
              <a:t> </a:t>
            </a:r>
            <a:r>
              <a:rPr lang="en-US" altLang="zh-CN" sz="1800" dirty="0"/>
              <a:t>exactly</a:t>
            </a:r>
            <a:r>
              <a:rPr lang="zh-CN" altLang="en-US" sz="1800" dirty="0"/>
              <a:t> </a:t>
            </a:r>
            <a:r>
              <a:rPr lang="en-US" altLang="zh-CN" sz="1800" dirty="0"/>
              <a:t>one</a:t>
            </a:r>
            <a:r>
              <a:rPr lang="zh-CN" altLang="en-US" sz="1800" dirty="0"/>
              <a:t> </a:t>
            </a:r>
            <a:r>
              <a:rPr lang="en-US" altLang="zh-CN" sz="1800" dirty="0"/>
              <a:t>instance.</a:t>
            </a:r>
            <a:r>
              <a:rPr lang="zh-CN" altLang="en-US" sz="1800" dirty="0"/>
              <a:t> </a:t>
            </a:r>
            <a:r>
              <a:rPr lang="en-US" altLang="zh-CN" sz="1800" dirty="0"/>
              <a:t>Although</a:t>
            </a:r>
            <a:r>
              <a:rPr lang="zh-CN" altLang="en-US" sz="1800" dirty="0"/>
              <a:t> </a:t>
            </a:r>
            <a:r>
              <a:rPr lang="en-US" altLang="zh-CN" sz="1800" dirty="0"/>
              <a:t>there</a:t>
            </a:r>
            <a:r>
              <a:rPr lang="zh-CN" altLang="en-US" sz="1800" dirty="0"/>
              <a:t> </a:t>
            </a:r>
            <a:r>
              <a:rPr lang="en-US" altLang="zh-CN" sz="1800" dirty="0"/>
              <a:t>can</a:t>
            </a:r>
            <a:r>
              <a:rPr lang="zh-CN" altLang="en-US" sz="1800" dirty="0"/>
              <a:t> </a:t>
            </a:r>
            <a:r>
              <a:rPr lang="en-US" altLang="zh-CN" sz="1800" dirty="0"/>
              <a:t>be</a:t>
            </a:r>
            <a:r>
              <a:rPr lang="zh-CN" altLang="en-US" sz="1800" dirty="0"/>
              <a:t> </a:t>
            </a:r>
            <a:r>
              <a:rPr lang="en-US" altLang="zh-CN" sz="1800" dirty="0"/>
              <a:t>many</a:t>
            </a:r>
            <a:r>
              <a:rPr lang="zh-CN" altLang="en-US" sz="1800" dirty="0"/>
              <a:t> </a:t>
            </a:r>
            <a:r>
              <a:rPr lang="en-US" altLang="zh-CN" sz="1800" dirty="0"/>
              <a:t>printers</a:t>
            </a:r>
            <a:r>
              <a:rPr lang="zh-CN" altLang="en-US" sz="1800" dirty="0"/>
              <a:t> </a:t>
            </a:r>
            <a:r>
              <a:rPr lang="en-US" altLang="zh-CN" sz="1800" dirty="0"/>
              <a:t>in</a:t>
            </a:r>
            <a:r>
              <a:rPr lang="zh-CN" altLang="en-US" sz="1800" dirty="0"/>
              <a:t> </a:t>
            </a:r>
            <a:r>
              <a:rPr lang="en-US" altLang="zh-CN" sz="1800" dirty="0"/>
              <a:t>a</a:t>
            </a:r>
            <a:r>
              <a:rPr lang="zh-CN" altLang="en-US" sz="1800" dirty="0"/>
              <a:t> </a:t>
            </a:r>
            <a:r>
              <a:rPr lang="en-US" altLang="zh-CN" sz="1800" dirty="0"/>
              <a:t>system,</a:t>
            </a:r>
            <a:r>
              <a:rPr lang="zh-CN" altLang="en-US" sz="1800" dirty="0"/>
              <a:t> </a:t>
            </a:r>
            <a:r>
              <a:rPr lang="en-US" altLang="zh-CN" sz="1800" dirty="0"/>
              <a:t>there</a:t>
            </a:r>
            <a:r>
              <a:rPr lang="zh-CN" altLang="en-US" sz="1800" dirty="0"/>
              <a:t> </a:t>
            </a:r>
            <a:r>
              <a:rPr lang="en-US" altLang="zh-CN" sz="1800" dirty="0"/>
              <a:t>should</a:t>
            </a:r>
            <a:r>
              <a:rPr lang="zh-CN" altLang="en-US" sz="1800" dirty="0"/>
              <a:t> </a:t>
            </a:r>
            <a:r>
              <a:rPr lang="en-US" altLang="zh-CN" sz="1800" dirty="0"/>
              <a:t>be</a:t>
            </a:r>
            <a:r>
              <a:rPr lang="zh-CN" altLang="en-US" sz="1800" dirty="0"/>
              <a:t> </a:t>
            </a:r>
            <a:r>
              <a:rPr lang="en-US" altLang="zh-CN" sz="1800" dirty="0"/>
              <a:t>only</a:t>
            </a:r>
            <a:r>
              <a:rPr lang="zh-CN" altLang="en-US" sz="1800" dirty="0"/>
              <a:t> </a:t>
            </a:r>
            <a:r>
              <a:rPr lang="en-US" altLang="zh-CN" sz="1800" dirty="0"/>
              <a:t>one</a:t>
            </a:r>
            <a:r>
              <a:rPr lang="zh-CN" altLang="en-US" sz="1800" dirty="0"/>
              <a:t> </a:t>
            </a:r>
            <a:r>
              <a:rPr lang="en-US" altLang="zh-CN" sz="1800" dirty="0"/>
              <a:t>printer</a:t>
            </a:r>
            <a:r>
              <a:rPr lang="zh-CN" altLang="en-US" sz="1800" dirty="0"/>
              <a:t> </a:t>
            </a:r>
            <a:r>
              <a:rPr lang="en-US" altLang="zh-CN" sz="1800" dirty="0"/>
              <a:t>spooler.</a:t>
            </a:r>
            <a:r>
              <a:rPr lang="zh-CN" altLang="en-US" sz="1800" dirty="0"/>
              <a:t> </a:t>
            </a:r>
            <a:r>
              <a:rPr lang="en-US" altLang="zh-CN" sz="1800" dirty="0"/>
              <a:t>There</a:t>
            </a:r>
            <a:r>
              <a:rPr lang="zh-CN" altLang="en-US" sz="1800" dirty="0"/>
              <a:t> </a:t>
            </a:r>
            <a:r>
              <a:rPr lang="en-US" altLang="zh-CN" sz="1800" dirty="0"/>
              <a:t>should</a:t>
            </a:r>
            <a:r>
              <a:rPr lang="zh-CN" altLang="en-US" sz="1800" dirty="0"/>
              <a:t> </a:t>
            </a:r>
            <a:r>
              <a:rPr lang="en-US" altLang="zh-CN" sz="1800" dirty="0"/>
              <a:t>be</a:t>
            </a:r>
            <a:r>
              <a:rPr lang="zh-CN" altLang="en-US" sz="1800" dirty="0"/>
              <a:t> </a:t>
            </a:r>
            <a:r>
              <a:rPr lang="en-US" altLang="zh-CN" sz="1800" dirty="0"/>
              <a:t>only</a:t>
            </a:r>
            <a:r>
              <a:rPr lang="zh-CN" altLang="en-US" sz="1800" dirty="0"/>
              <a:t> </a:t>
            </a:r>
            <a:r>
              <a:rPr lang="en-US" altLang="zh-CN" sz="1800" dirty="0"/>
              <a:t>one</a:t>
            </a:r>
            <a:r>
              <a:rPr lang="zh-CN" altLang="en-US" sz="1800" dirty="0"/>
              <a:t> </a:t>
            </a:r>
            <a:r>
              <a:rPr lang="en-US" altLang="zh-CN" sz="1800" dirty="0"/>
              <a:t>file</a:t>
            </a:r>
            <a:r>
              <a:rPr lang="zh-CN" altLang="en-US" sz="1800" dirty="0"/>
              <a:t> </a:t>
            </a:r>
            <a:r>
              <a:rPr lang="en-US" altLang="zh-CN" sz="1800" dirty="0"/>
              <a:t>system</a:t>
            </a:r>
            <a:r>
              <a:rPr lang="zh-CN" altLang="en-US" sz="1800" dirty="0"/>
              <a:t> </a:t>
            </a:r>
            <a:r>
              <a:rPr lang="en-US" altLang="zh-CN" sz="1800" dirty="0"/>
              <a:t>and</a:t>
            </a:r>
            <a:r>
              <a:rPr lang="zh-CN" altLang="en-US" sz="1800" dirty="0"/>
              <a:t> </a:t>
            </a:r>
            <a:r>
              <a:rPr lang="en-US" altLang="zh-CN" sz="1800" dirty="0"/>
              <a:t>one</a:t>
            </a:r>
            <a:r>
              <a:rPr lang="zh-CN" altLang="en-US" sz="1800" dirty="0"/>
              <a:t> </a:t>
            </a:r>
            <a:r>
              <a:rPr lang="en-US" altLang="zh-CN" sz="1800" dirty="0"/>
              <a:t>window</a:t>
            </a:r>
            <a:r>
              <a:rPr lang="zh-CN" altLang="en-US" sz="1800" dirty="0"/>
              <a:t> </a:t>
            </a:r>
            <a:r>
              <a:rPr lang="en-US" altLang="zh-CN" sz="1800" dirty="0"/>
              <a:t>manager.</a:t>
            </a:r>
          </a:p>
          <a:p>
            <a:pPr>
              <a:spcBef>
                <a:spcPts val="600"/>
              </a:spcBef>
            </a:pPr>
            <a:r>
              <a:rPr lang="en-US" altLang="zh-CN" sz="2400" dirty="0"/>
              <a:t>Solution</a:t>
            </a:r>
          </a:p>
          <a:p>
            <a:pPr lvl="1"/>
            <a:r>
              <a:rPr lang="en-US" altLang="zh-CN" sz="1800" dirty="0"/>
              <a:t>Make</a:t>
            </a:r>
            <a:r>
              <a:rPr lang="zh-CN" altLang="en-US" sz="1800" dirty="0"/>
              <a:t> </a:t>
            </a:r>
            <a:r>
              <a:rPr lang="en-US" altLang="zh-CN" sz="1800" dirty="0"/>
              <a:t>the</a:t>
            </a:r>
            <a:r>
              <a:rPr lang="zh-CN" altLang="en-US" sz="1800" dirty="0"/>
              <a:t> </a:t>
            </a:r>
            <a:r>
              <a:rPr lang="en-US" altLang="zh-CN" sz="1800" dirty="0"/>
              <a:t>class</a:t>
            </a:r>
            <a:r>
              <a:rPr lang="zh-CN" altLang="en-US" sz="1800" dirty="0"/>
              <a:t> </a:t>
            </a:r>
            <a:r>
              <a:rPr lang="en-US" altLang="zh-CN" sz="1800" dirty="0"/>
              <a:t>itself</a:t>
            </a:r>
            <a:r>
              <a:rPr lang="zh-CN" altLang="en-US" sz="1800" dirty="0"/>
              <a:t> </a:t>
            </a:r>
            <a:r>
              <a:rPr lang="en-US" altLang="zh-CN" sz="1800" dirty="0"/>
              <a:t>responsible</a:t>
            </a:r>
            <a:r>
              <a:rPr lang="zh-CN" altLang="en-US" sz="1800" dirty="0"/>
              <a:t> </a:t>
            </a:r>
            <a:r>
              <a:rPr lang="en-US" altLang="zh-CN" sz="1800" dirty="0"/>
              <a:t>for</a:t>
            </a:r>
            <a:r>
              <a:rPr lang="zh-CN" altLang="en-US" sz="1800" dirty="0"/>
              <a:t> </a:t>
            </a:r>
            <a:r>
              <a:rPr lang="en-US" altLang="zh-CN" sz="1800" dirty="0"/>
              <a:t>keeping</a:t>
            </a:r>
            <a:r>
              <a:rPr lang="zh-CN" altLang="en-US" sz="1800" dirty="0"/>
              <a:t> </a:t>
            </a:r>
            <a:r>
              <a:rPr lang="en-US" altLang="zh-CN" sz="1800" dirty="0"/>
              <a:t>track</a:t>
            </a:r>
            <a:r>
              <a:rPr lang="zh-CN" altLang="en-US" sz="1800" dirty="0"/>
              <a:t> </a:t>
            </a:r>
            <a:r>
              <a:rPr lang="en-US" altLang="zh-CN" sz="1800" dirty="0"/>
              <a:t>of</a:t>
            </a:r>
            <a:r>
              <a:rPr lang="zh-CN" altLang="en-US" sz="1800" dirty="0"/>
              <a:t> </a:t>
            </a:r>
            <a:r>
              <a:rPr lang="zh-CN" altLang="zh-CN" sz="1800" dirty="0"/>
              <a:t>i</a:t>
            </a:r>
            <a:r>
              <a:rPr lang="en-US" altLang="zh-CN" sz="1800" dirty="0" err="1"/>
              <a:t>ts</a:t>
            </a:r>
            <a:r>
              <a:rPr lang="zh-CN" altLang="en-US" sz="1800" dirty="0"/>
              <a:t> </a:t>
            </a:r>
            <a:r>
              <a:rPr lang="en-US" altLang="zh-CN" sz="1800" dirty="0"/>
              <a:t>sole</a:t>
            </a:r>
            <a:r>
              <a:rPr lang="zh-CN" altLang="en-US" sz="1800" dirty="0"/>
              <a:t> </a:t>
            </a:r>
            <a:r>
              <a:rPr lang="en-US" altLang="zh-CN" sz="1800" dirty="0"/>
              <a:t>instance.</a:t>
            </a:r>
            <a:r>
              <a:rPr lang="zh-CN" altLang="en-US" sz="1800" dirty="0"/>
              <a:t> </a:t>
            </a:r>
            <a:r>
              <a:rPr lang="en-US" altLang="zh-CN" sz="1800" dirty="0"/>
              <a:t>The</a:t>
            </a:r>
            <a:r>
              <a:rPr lang="zh-CN" altLang="en-US" sz="1800" dirty="0"/>
              <a:t>  </a:t>
            </a:r>
            <a:r>
              <a:rPr lang="en-US" altLang="zh-CN" sz="1800" dirty="0"/>
              <a:t>class</a:t>
            </a:r>
            <a:r>
              <a:rPr lang="zh-CN" altLang="en-US" sz="1800" dirty="0"/>
              <a:t> </a:t>
            </a:r>
            <a:r>
              <a:rPr lang="en-US" altLang="zh-CN" sz="1800" dirty="0"/>
              <a:t>can</a:t>
            </a:r>
            <a:r>
              <a:rPr lang="zh-CN" altLang="en-US" sz="1800" dirty="0"/>
              <a:t> </a:t>
            </a:r>
            <a:r>
              <a:rPr lang="en-US" altLang="zh-CN" sz="1800" dirty="0"/>
              <a:t>ensure</a:t>
            </a:r>
            <a:r>
              <a:rPr lang="zh-CN" altLang="en-US" sz="1800" dirty="0"/>
              <a:t> </a:t>
            </a:r>
            <a:r>
              <a:rPr lang="en-US" altLang="zh-CN" sz="1800" dirty="0"/>
              <a:t>that</a:t>
            </a:r>
            <a:r>
              <a:rPr lang="zh-CN" altLang="en-US" sz="1800" dirty="0"/>
              <a:t> </a:t>
            </a:r>
            <a:r>
              <a:rPr lang="en-US" altLang="zh-CN" sz="1800" dirty="0"/>
              <a:t>no</a:t>
            </a:r>
            <a:r>
              <a:rPr lang="zh-CN" altLang="en-US" sz="1800" dirty="0"/>
              <a:t> </a:t>
            </a:r>
            <a:r>
              <a:rPr lang="en-US" altLang="zh-CN" sz="1800" dirty="0"/>
              <a:t>other</a:t>
            </a:r>
            <a:r>
              <a:rPr lang="zh-CN" altLang="en-US" sz="1800" dirty="0"/>
              <a:t> </a:t>
            </a:r>
            <a:r>
              <a:rPr lang="en-US" altLang="zh-CN" sz="1800" dirty="0"/>
              <a:t>instance</a:t>
            </a:r>
            <a:r>
              <a:rPr lang="zh-CN" altLang="en-US" sz="1800" dirty="0"/>
              <a:t> </a:t>
            </a:r>
            <a:r>
              <a:rPr lang="en-US" altLang="zh-CN" sz="1800" dirty="0"/>
              <a:t>can</a:t>
            </a:r>
            <a:r>
              <a:rPr lang="zh-CN" altLang="en-US" sz="1800" dirty="0"/>
              <a:t> </a:t>
            </a:r>
            <a:r>
              <a:rPr lang="en-US" altLang="zh-CN" sz="1800" dirty="0"/>
              <a:t>be</a:t>
            </a:r>
            <a:r>
              <a:rPr lang="zh-CN" altLang="en-US" sz="1800" dirty="0"/>
              <a:t> </a:t>
            </a:r>
            <a:r>
              <a:rPr lang="en-US" altLang="zh-CN" sz="1800" dirty="0"/>
              <a:t>created</a:t>
            </a:r>
            <a:r>
              <a:rPr lang="zh-CN" altLang="en-US" sz="1800" dirty="0"/>
              <a:t> (</a:t>
            </a:r>
            <a:r>
              <a:rPr lang="en-US" altLang="zh-CN" sz="1800" dirty="0"/>
              <a:t>by</a:t>
            </a:r>
            <a:r>
              <a:rPr lang="zh-CN" altLang="en-US" sz="1800" dirty="0"/>
              <a:t> </a:t>
            </a:r>
            <a:r>
              <a:rPr lang="en-US" altLang="zh-CN" sz="1800" dirty="0"/>
              <a:t>intercepting</a:t>
            </a:r>
            <a:r>
              <a:rPr lang="zh-CN" altLang="en-US" sz="1800" dirty="0"/>
              <a:t> </a:t>
            </a:r>
            <a:r>
              <a:rPr lang="en-US" altLang="zh-CN" sz="1800" dirty="0"/>
              <a:t>requests</a:t>
            </a:r>
            <a:r>
              <a:rPr lang="zh-CN" altLang="en-US" sz="1800" dirty="0"/>
              <a:t> </a:t>
            </a:r>
            <a:r>
              <a:rPr lang="en-US" altLang="zh-CN" sz="1800" dirty="0"/>
              <a:t>to</a:t>
            </a:r>
            <a:r>
              <a:rPr lang="zh-CN" altLang="en-US" sz="1800" dirty="0"/>
              <a:t> </a:t>
            </a:r>
            <a:r>
              <a:rPr lang="en-US" altLang="zh-CN" sz="1800" dirty="0"/>
              <a:t>create</a:t>
            </a:r>
            <a:r>
              <a:rPr lang="zh-CN" altLang="en-US" sz="1800" dirty="0"/>
              <a:t> </a:t>
            </a:r>
            <a:r>
              <a:rPr lang="en-US" altLang="zh-CN" sz="1800" dirty="0"/>
              <a:t>new</a:t>
            </a:r>
            <a:r>
              <a:rPr lang="zh-CN" altLang="en-US" sz="1800" dirty="0"/>
              <a:t> </a:t>
            </a:r>
            <a:r>
              <a:rPr lang="en-US" altLang="zh-CN" sz="1800" dirty="0"/>
              <a:t>objects),</a:t>
            </a:r>
            <a:r>
              <a:rPr lang="zh-CN" altLang="en-US" sz="1800" dirty="0"/>
              <a:t> </a:t>
            </a:r>
            <a:r>
              <a:rPr lang="en-US" altLang="zh-CN" sz="1800" dirty="0"/>
              <a:t>and</a:t>
            </a:r>
            <a:r>
              <a:rPr lang="zh-CN" altLang="en-US" sz="1800" dirty="0"/>
              <a:t> </a:t>
            </a:r>
            <a:r>
              <a:rPr lang="en-US" altLang="zh-CN" sz="1800" dirty="0"/>
              <a:t>it</a:t>
            </a:r>
            <a:r>
              <a:rPr lang="zh-CN" altLang="en-US" sz="1800" dirty="0"/>
              <a:t> </a:t>
            </a:r>
            <a:r>
              <a:rPr lang="en-US" altLang="zh-CN" sz="1800" dirty="0"/>
              <a:t>can</a:t>
            </a:r>
            <a:r>
              <a:rPr lang="zh-CN" altLang="en-US" sz="1800" dirty="0"/>
              <a:t> </a:t>
            </a:r>
            <a:r>
              <a:rPr lang="en-US" altLang="zh-CN" sz="1800" dirty="0"/>
              <a:t>provide</a:t>
            </a:r>
            <a:r>
              <a:rPr lang="zh-CN" altLang="en-US" sz="1800" dirty="0"/>
              <a:t> </a:t>
            </a:r>
            <a:r>
              <a:rPr lang="en-US" altLang="zh-CN" sz="1800" dirty="0"/>
              <a:t>a</a:t>
            </a:r>
            <a:r>
              <a:rPr lang="zh-CN" altLang="en-US" sz="1800" dirty="0"/>
              <a:t> </a:t>
            </a:r>
            <a:r>
              <a:rPr lang="en-US" altLang="zh-CN" sz="1800" dirty="0"/>
              <a:t>way</a:t>
            </a:r>
            <a:r>
              <a:rPr lang="zh-CN" altLang="en-US" sz="1800" dirty="0"/>
              <a:t> </a:t>
            </a:r>
            <a:r>
              <a:rPr lang="en-US" altLang="zh-CN" sz="1800" dirty="0"/>
              <a:t>to</a:t>
            </a:r>
            <a:r>
              <a:rPr lang="zh-CN" altLang="en-US" sz="1800" dirty="0"/>
              <a:t> </a:t>
            </a:r>
            <a:r>
              <a:rPr lang="en-US" altLang="zh-CN" sz="1800" dirty="0"/>
              <a:t>access</a:t>
            </a:r>
            <a:r>
              <a:rPr lang="zh-CN" altLang="en-US" sz="1800" dirty="0"/>
              <a:t> </a:t>
            </a:r>
            <a:r>
              <a:rPr lang="en-US" altLang="zh-CN" sz="1800" dirty="0"/>
              <a:t>the</a:t>
            </a:r>
            <a:r>
              <a:rPr lang="zh-CN" altLang="en-US" sz="1800" dirty="0"/>
              <a:t> </a:t>
            </a:r>
            <a:r>
              <a:rPr lang="en-US" altLang="zh-CN" sz="1800" dirty="0"/>
              <a:t>instance.</a:t>
            </a:r>
          </a:p>
          <a:p>
            <a:pPr marL="0" indent="0">
              <a:spcBef>
                <a:spcPts val="600"/>
              </a:spcBef>
              <a:buNone/>
            </a:pPr>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2353774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2"/>
          <p:cNvSpPr>
            <a:spLocks noGrp="1"/>
          </p:cNvSpPr>
          <p:nvPr>
            <p:ph type="title"/>
          </p:nvPr>
        </p:nvSpPr>
        <p:spPr/>
        <p:txBody>
          <a:bodyPr rtlCol="0"/>
          <a:lstStyle/>
          <a:p>
            <a:r>
              <a:rPr lang="en-US" altLang="zh-CN" dirty="0"/>
              <a:t>Singleton</a:t>
            </a:r>
            <a:r>
              <a:rPr lang="zh-CN" altLang="en-US" dirty="0"/>
              <a:t> </a:t>
            </a:r>
            <a:endParaRPr lang="en-US" dirty="0">
              <a:latin typeface="微软雅黑" panose="020B0503020204020204" pitchFamily="34" charset="-122"/>
              <a:ea typeface="微软雅黑" panose="020B0503020204020204" pitchFamily="34" charset="-122"/>
            </a:endParaRPr>
          </a:p>
        </p:txBody>
      </p:sp>
      <p:sp>
        <p:nvSpPr>
          <p:cNvPr id="14" name="内容占位符 13"/>
          <p:cNvSpPr>
            <a:spLocks noGrp="1"/>
          </p:cNvSpPr>
          <p:nvPr>
            <p:ph idx="1"/>
          </p:nvPr>
        </p:nvSpPr>
        <p:spPr>
          <a:xfrm>
            <a:off x="831804" y="1508695"/>
            <a:ext cx="7486650" cy="5107399"/>
          </a:xfrm>
        </p:spPr>
        <p:txBody>
          <a:bodyPr rtlCol="0">
            <a:normAutofit fontScale="92500" lnSpcReduction="10000"/>
          </a:bodyPr>
          <a:lstStyle/>
          <a:p>
            <a:pPr>
              <a:spcBef>
                <a:spcPts val="600"/>
              </a:spcBef>
            </a:pPr>
            <a:r>
              <a:rPr lang="en-US" altLang="zh-CN" sz="2400" dirty="0"/>
              <a:t>The basic idea</a:t>
            </a:r>
          </a:p>
          <a:p>
            <a:pPr lvl="1"/>
            <a:r>
              <a:rPr lang="en-US" altLang="zh-CN" dirty="0"/>
              <a:t>Declare a constructor as a private type, and other types cannot use this constructor to create an object.</a:t>
            </a:r>
          </a:p>
          <a:p>
            <a:pPr lvl="1"/>
            <a:r>
              <a:rPr lang="en-US" altLang="zh-CN" dirty="0"/>
              <a:t>Provide a </a:t>
            </a:r>
            <a:r>
              <a:rPr lang="en-US" altLang="zh-CN" dirty="0" err="1"/>
              <a:t>getInstance</a:t>
            </a:r>
            <a:r>
              <a:rPr lang="en-US" altLang="zh-CN" dirty="0"/>
              <a:t> method that can get an instance. This method is a static method that ensures that the client gets the same object at all times.</a:t>
            </a:r>
          </a:p>
          <a:p>
            <a:pPr lvl="1"/>
            <a:endParaRPr lang="en-US" altLang="zh-CN" dirty="0"/>
          </a:p>
          <a:p>
            <a:pPr marL="457200" lvl="1" indent="0">
              <a:buNone/>
            </a:pPr>
            <a:endParaRPr lang="en-US" altLang="zh-CN" dirty="0"/>
          </a:p>
          <a:p>
            <a:pPr marL="457200" lvl="1" indent="0">
              <a:buNone/>
            </a:pPr>
            <a:r>
              <a:rPr lang="en-US" altLang="zh-CN" dirty="0"/>
              <a:t>Public class Singleton {</a:t>
            </a:r>
          </a:p>
          <a:p>
            <a:pPr marL="457200" lvl="1" indent="0">
              <a:buNone/>
            </a:pPr>
            <a:r>
              <a:rPr lang="en-US" altLang="zh-CN" dirty="0"/>
              <a:t>	private static Singleton instance;</a:t>
            </a:r>
          </a:p>
          <a:p>
            <a:pPr marL="457200" lvl="1" indent="0">
              <a:buNone/>
            </a:pPr>
            <a:r>
              <a:rPr lang="en-US" altLang="zh-CN" dirty="0"/>
              <a:t>	private String name;</a:t>
            </a:r>
          </a:p>
          <a:p>
            <a:pPr marL="457200" lvl="1" indent="0">
              <a:buNone/>
            </a:pPr>
            <a:r>
              <a:rPr lang="en-US" altLang="zh-CN" dirty="0"/>
              <a:t>	private Singleton (String name) {</a:t>
            </a:r>
          </a:p>
          <a:p>
            <a:pPr marL="457200" lvl="1" indent="0">
              <a:buNone/>
            </a:pPr>
            <a:r>
              <a:rPr lang="en-US" altLang="zh-CN" dirty="0"/>
              <a:t>		</a:t>
            </a:r>
            <a:r>
              <a:rPr lang="en-US" altLang="zh-CN" dirty="0" err="1"/>
              <a:t>this.name</a:t>
            </a:r>
            <a:r>
              <a:rPr lang="en-US" altLang="zh-CN" dirty="0"/>
              <a:t> = name;</a:t>
            </a:r>
          </a:p>
          <a:p>
            <a:pPr marL="457200" lvl="1" indent="0">
              <a:buNone/>
            </a:pPr>
            <a:r>
              <a:rPr lang="en-US" altLang="zh-CN" dirty="0"/>
              <a:t>	}</a:t>
            </a:r>
          </a:p>
          <a:p>
            <a:pPr marL="457200" lvl="1" indent="0">
              <a:buNone/>
            </a:pPr>
            <a:r>
              <a:rPr lang="en-US" altLang="zh-CN" dirty="0"/>
              <a:t>	public static Singleton </a:t>
            </a:r>
            <a:r>
              <a:rPr lang="en-US" altLang="zh-CN" dirty="0" err="1"/>
              <a:t>getInstance</a:t>
            </a:r>
            <a:r>
              <a:rPr lang="en-US" altLang="zh-CN" dirty="0"/>
              <a:t> (String name) {</a:t>
            </a:r>
          </a:p>
          <a:p>
            <a:pPr marL="457200" lvl="1" indent="0">
              <a:buNone/>
            </a:pPr>
            <a:r>
              <a:rPr lang="en-US" altLang="zh-CN" dirty="0"/>
              <a:t>		if (instance == null &amp;&amp; ! </a:t>
            </a:r>
            <a:r>
              <a:rPr lang="en-US" altLang="zh-CN" dirty="0" err="1"/>
              <a:t>name.equals</a:t>
            </a:r>
            <a:r>
              <a:rPr lang="en-US" altLang="zh-CN" dirty="0"/>
              <a:t>(null)) </a:t>
            </a:r>
          </a:p>
          <a:p>
            <a:pPr marL="457200" lvl="1" indent="0">
              <a:buNone/>
            </a:pPr>
            <a:r>
              <a:rPr lang="en-US" altLang="zh-CN" dirty="0"/>
              <a:t>			instance = new Singleton (name);</a:t>
            </a:r>
          </a:p>
          <a:p>
            <a:pPr marL="457200" lvl="1" indent="0">
              <a:buNone/>
            </a:pPr>
            <a:r>
              <a:rPr lang="en-US" altLang="zh-CN" dirty="0"/>
              <a:t>		return instance;</a:t>
            </a:r>
          </a:p>
          <a:p>
            <a:pPr marL="457200" lvl="1" indent="0">
              <a:buNone/>
            </a:pPr>
            <a:r>
              <a:rPr lang="en-US" altLang="zh-CN" dirty="0"/>
              <a:t>	} </a:t>
            </a:r>
          </a:p>
          <a:p>
            <a:pPr marL="457200" lvl="1" indent="0">
              <a:buNone/>
            </a:pPr>
            <a:r>
              <a:rPr lang="en-US" altLang="zh-CN" dirty="0"/>
              <a:t>}</a:t>
            </a:r>
          </a:p>
        </p:txBody>
      </p:sp>
    </p:spTree>
    <p:extLst>
      <p:ext uri="{BB962C8B-B14F-4D97-AF65-F5344CB8AC3E}">
        <p14:creationId xmlns:p14="http://schemas.microsoft.com/office/powerpoint/2010/main" val="721209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2"/>
          <p:cNvSpPr>
            <a:spLocks noGrp="1"/>
          </p:cNvSpPr>
          <p:nvPr>
            <p:ph type="title"/>
          </p:nvPr>
        </p:nvSpPr>
        <p:spPr/>
        <p:txBody>
          <a:bodyPr rtlCol="0"/>
          <a:lstStyle/>
          <a:p>
            <a:r>
              <a:rPr lang="en-US" altLang="zh-CN" dirty="0"/>
              <a:t>Singleton</a:t>
            </a:r>
            <a:r>
              <a:rPr lang="zh-CN" altLang="en-US" dirty="0"/>
              <a:t> </a:t>
            </a:r>
            <a:endParaRPr lang="en-US" dirty="0">
              <a:latin typeface="微软雅黑" panose="020B0503020204020204" pitchFamily="34" charset="-122"/>
              <a:ea typeface="微软雅黑" panose="020B0503020204020204" pitchFamily="34" charset="-122"/>
            </a:endParaRPr>
          </a:p>
        </p:txBody>
      </p:sp>
      <p:sp>
        <p:nvSpPr>
          <p:cNvPr id="14" name="内容占位符 13"/>
          <p:cNvSpPr>
            <a:spLocks noGrp="1"/>
          </p:cNvSpPr>
          <p:nvPr>
            <p:ph idx="1"/>
          </p:nvPr>
        </p:nvSpPr>
        <p:spPr>
          <a:xfrm>
            <a:off x="855995" y="4592310"/>
            <a:ext cx="7486650" cy="1939119"/>
          </a:xfrm>
        </p:spPr>
        <p:txBody>
          <a:bodyPr rtlCol="0">
            <a:noAutofit/>
          </a:bodyPr>
          <a:lstStyle/>
          <a:p>
            <a:pPr>
              <a:spcBef>
                <a:spcPts val="600"/>
              </a:spcBef>
            </a:pPr>
            <a:r>
              <a:rPr lang="en-US" altLang="zh-CN" sz="1700" dirty="0"/>
              <a:t>Instance is a static variable, of type Singleton, used to store instances that have already been created. </a:t>
            </a:r>
            <a:r>
              <a:rPr lang="en-US" altLang="zh-CN" sz="1700" dirty="0" err="1"/>
              <a:t>GetInstanceData</a:t>
            </a:r>
            <a:r>
              <a:rPr lang="en-US" altLang="zh-CN" sz="1700" dirty="0"/>
              <a:t>() creates a method for the instance. It creates the instance in a very special way. If an instance was previously created (and therefore stored in the variable instance), the method returns an instance; if the previous Singleton instance was not created, then The method newly creates and returns an instance of the Singleton class, thus ensuring the uniqueness of the instance</a:t>
            </a:r>
          </a:p>
        </p:txBody>
      </p:sp>
      <p:sp>
        <p:nvSpPr>
          <p:cNvPr id="5" name="文本框 4"/>
          <p:cNvSpPr txBox="1"/>
          <p:nvPr/>
        </p:nvSpPr>
        <p:spPr>
          <a:xfrm>
            <a:off x="2691342" y="4155835"/>
            <a:ext cx="2993691" cy="307777"/>
          </a:xfrm>
          <a:prstGeom prst="rect">
            <a:avLst/>
          </a:prstGeom>
          <a:noFill/>
        </p:spPr>
        <p:txBody>
          <a:bodyPr wrap="none" rtlCol="0">
            <a:spAutoFit/>
          </a:bodyPr>
          <a:lstStyle/>
          <a:p>
            <a:r>
              <a:rPr kumimoji="1" lang="en-US" altLang="zh-CN" sz="1400" dirty="0"/>
              <a:t>Figure</a:t>
            </a:r>
            <a:r>
              <a:rPr kumimoji="1" lang="zh-CN" altLang="en-US" sz="1400" dirty="0"/>
              <a:t> </a:t>
            </a:r>
            <a:r>
              <a:rPr kumimoji="1" lang="zh-CN" altLang="zh-CN" sz="1400" dirty="0"/>
              <a:t>9</a:t>
            </a:r>
            <a:r>
              <a:rPr kumimoji="1" lang="zh-CN" altLang="en-US" sz="1400" dirty="0"/>
              <a:t> </a:t>
            </a:r>
            <a:r>
              <a:rPr kumimoji="1" lang="en-US" altLang="zh-CN" sz="1400" dirty="0"/>
              <a:t>Singleton pattern</a:t>
            </a:r>
            <a:r>
              <a:rPr kumimoji="1" lang="zh-CN" altLang="en-US" sz="1400" dirty="0"/>
              <a:t> </a:t>
            </a:r>
            <a:r>
              <a:rPr kumimoji="1" lang="en-US" altLang="zh-CN" sz="1400" dirty="0"/>
              <a:t>structure</a:t>
            </a:r>
            <a:r>
              <a:rPr kumimoji="1" lang="zh-CN" altLang="en-US" sz="1400" dirty="0"/>
              <a:t> </a:t>
            </a:r>
          </a:p>
        </p:txBody>
      </p:sp>
      <p:pic>
        <p:nvPicPr>
          <p:cNvPr id="3" name="图片 2" descr="屏幕快照 2018-03-15 下午9.51.08.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6724" y="1540933"/>
            <a:ext cx="5689600" cy="2336800"/>
          </a:xfrm>
          <a:prstGeom prst="rect">
            <a:avLst/>
          </a:prstGeom>
        </p:spPr>
      </p:pic>
    </p:spTree>
    <p:extLst>
      <p:ext uri="{BB962C8B-B14F-4D97-AF65-F5344CB8AC3E}">
        <p14:creationId xmlns:p14="http://schemas.microsoft.com/office/powerpoint/2010/main" val="4000624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2"/>
          <p:cNvSpPr>
            <a:spLocks noGrp="1"/>
          </p:cNvSpPr>
          <p:nvPr>
            <p:ph type="title"/>
          </p:nvPr>
        </p:nvSpPr>
        <p:spPr/>
        <p:txBody>
          <a:bodyPr rtlCol="0"/>
          <a:lstStyle/>
          <a:p>
            <a:r>
              <a:rPr lang="en-US" altLang="zh-CN" dirty="0"/>
              <a:t>Singleton</a:t>
            </a:r>
            <a:r>
              <a:rPr lang="zh-CN" altLang="en-US" dirty="0"/>
              <a:t> </a:t>
            </a:r>
            <a:endParaRPr lang="en-US" dirty="0">
              <a:latin typeface="微软雅黑" panose="020B0503020204020204" pitchFamily="34" charset="-122"/>
              <a:ea typeface="微软雅黑" panose="020B0503020204020204" pitchFamily="34" charset="-122"/>
            </a:endParaRPr>
          </a:p>
        </p:txBody>
      </p:sp>
      <p:sp>
        <p:nvSpPr>
          <p:cNvPr id="14" name="内容占位符 13"/>
          <p:cNvSpPr>
            <a:spLocks noGrp="1"/>
          </p:cNvSpPr>
          <p:nvPr>
            <p:ph idx="1"/>
          </p:nvPr>
        </p:nvSpPr>
        <p:spPr>
          <a:xfrm>
            <a:off x="831804" y="1508696"/>
            <a:ext cx="7486650" cy="4552698"/>
          </a:xfrm>
        </p:spPr>
        <p:txBody>
          <a:bodyPr rtlCol="0">
            <a:normAutofit/>
          </a:bodyPr>
          <a:lstStyle/>
          <a:p>
            <a:pPr>
              <a:spcBef>
                <a:spcPts val="600"/>
              </a:spcBef>
            </a:pPr>
            <a:r>
              <a:rPr lang="en-US" altLang="zh-CN" sz="2400" dirty="0"/>
              <a:t>Applicability</a:t>
            </a:r>
          </a:p>
          <a:p>
            <a:pPr marL="0" indent="0">
              <a:spcBef>
                <a:spcPts val="600"/>
              </a:spcBef>
              <a:buNone/>
            </a:pPr>
            <a:r>
              <a:rPr lang="zh-CN" altLang="en-US" dirty="0"/>
              <a:t>   </a:t>
            </a:r>
            <a:r>
              <a:rPr lang="zh-CN" altLang="zh-CN" dirty="0"/>
              <a:t>U</a:t>
            </a:r>
            <a:r>
              <a:rPr lang="en-US" altLang="zh-CN" dirty="0"/>
              <a:t>se</a:t>
            </a:r>
            <a:r>
              <a:rPr lang="zh-CN" altLang="en-US" dirty="0"/>
              <a:t> </a:t>
            </a:r>
            <a:r>
              <a:rPr lang="en-US" altLang="zh-CN" dirty="0"/>
              <a:t>the</a:t>
            </a:r>
            <a:r>
              <a:rPr lang="zh-CN" altLang="en-US" dirty="0"/>
              <a:t> </a:t>
            </a:r>
            <a:r>
              <a:rPr lang="en-US" altLang="zh-CN" dirty="0"/>
              <a:t>Singleton</a:t>
            </a:r>
            <a:r>
              <a:rPr lang="zh-CN" altLang="en-US" dirty="0"/>
              <a:t> </a:t>
            </a:r>
            <a:r>
              <a:rPr lang="en-US" altLang="zh-CN" dirty="0"/>
              <a:t>pattern</a:t>
            </a:r>
            <a:r>
              <a:rPr lang="zh-CN" altLang="en-US" dirty="0"/>
              <a:t> </a:t>
            </a:r>
            <a:r>
              <a:rPr lang="en-US" altLang="zh-CN" dirty="0"/>
              <a:t>when</a:t>
            </a:r>
          </a:p>
          <a:p>
            <a:pPr lvl="1"/>
            <a:r>
              <a:rPr lang="en-US" altLang="zh-CN" sz="2000" dirty="0"/>
              <a:t>There</a:t>
            </a:r>
            <a:r>
              <a:rPr lang="zh-CN" altLang="en-US" sz="2000" dirty="0"/>
              <a:t> </a:t>
            </a:r>
            <a:r>
              <a:rPr lang="en-US" altLang="zh-CN" sz="2000" dirty="0"/>
              <a:t>must</a:t>
            </a:r>
            <a:r>
              <a:rPr lang="zh-CN" altLang="en-US" sz="2000" dirty="0"/>
              <a:t> </a:t>
            </a:r>
            <a:r>
              <a:rPr lang="en-US" altLang="zh-CN" sz="2000" dirty="0"/>
              <a:t>be</a:t>
            </a:r>
            <a:r>
              <a:rPr lang="zh-CN" altLang="en-US" sz="2000" dirty="0"/>
              <a:t> </a:t>
            </a:r>
            <a:r>
              <a:rPr lang="en-US" altLang="zh-CN" sz="2000" dirty="0"/>
              <a:t>exactly</a:t>
            </a:r>
            <a:r>
              <a:rPr lang="zh-CN" altLang="en-US" sz="2000" dirty="0"/>
              <a:t> </a:t>
            </a:r>
            <a:r>
              <a:rPr lang="en-US" altLang="zh-CN" sz="2000" dirty="0"/>
              <a:t>one</a:t>
            </a:r>
            <a:r>
              <a:rPr lang="zh-CN" altLang="en-US" sz="2000" dirty="0"/>
              <a:t> </a:t>
            </a:r>
            <a:r>
              <a:rPr lang="en-US" altLang="zh-CN" sz="2000" dirty="0"/>
              <a:t>instance</a:t>
            </a:r>
            <a:r>
              <a:rPr lang="zh-CN" altLang="en-US" sz="2000" dirty="0"/>
              <a:t> </a:t>
            </a:r>
            <a:r>
              <a:rPr lang="en-US" altLang="zh-CN" sz="2000" dirty="0"/>
              <a:t>of</a:t>
            </a:r>
            <a:r>
              <a:rPr lang="zh-CN" altLang="en-US" sz="2000" dirty="0"/>
              <a:t> </a:t>
            </a:r>
            <a:r>
              <a:rPr lang="en-US" altLang="zh-CN" sz="2000" dirty="0"/>
              <a:t>a</a:t>
            </a:r>
            <a:r>
              <a:rPr lang="zh-CN" altLang="en-US" sz="2000" dirty="0"/>
              <a:t> </a:t>
            </a:r>
            <a:r>
              <a:rPr lang="en-US" altLang="zh-CN" sz="2000" dirty="0"/>
              <a:t>class,</a:t>
            </a:r>
            <a:r>
              <a:rPr lang="zh-CN" altLang="en-US" sz="2000" dirty="0"/>
              <a:t> </a:t>
            </a:r>
            <a:r>
              <a:rPr lang="en-US" altLang="zh-CN" sz="2000" dirty="0"/>
              <a:t>and</a:t>
            </a:r>
            <a:r>
              <a:rPr lang="zh-CN" altLang="en-US" sz="2000" dirty="0"/>
              <a:t> </a:t>
            </a:r>
            <a:r>
              <a:rPr lang="en-US" altLang="zh-CN" sz="2000" dirty="0"/>
              <a:t>it</a:t>
            </a:r>
            <a:r>
              <a:rPr lang="zh-CN" altLang="en-US" sz="2000" dirty="0"/>
              <a:t> </a:t>
            </a:r>
            <a:r>
              <a:rPr lang="en-US" altLang="zh-CN" sz="2000" dirty="0"/>
              <a:t>must</a:t>
            </a:r>
            <a:r>
              <a:rPr lang="zh-CN" altLang="en-US" sz="2000" dirty="0"/>
              <a:t> </a:t>
            </a:r>
            <a:r>
              <a:rPr lang="en-US" altLang="zh-CN" sz="2000" dirty="0"/>
              <a:t>be</a:t>
            </a:r>
            <a:r>
              <a:rPr lang="zh-CN" altLang="en-US" sz="2000" dirty="0"/>
              <a:t> </a:t>
            </a:r>
            <a:r>
              <a:rPr lang="en-US" altLang="zh-CN" sz="2000" dirty="0" err="1"/>
              <a:t>accessilbe</a:t>
            </a:r>
            <a:r>
              <a:rPr lang="zh-CN" altLang="en-US" sz="2000" dirty="0"/>
              <a:t> </a:t>
            </a:r>
            <a:r>
              <a:rPr lang="en-US" altLang="zh-CN" sz="2000" dirty="0"/>
              <a:t>to</a:t>
            </a:r>
            <a:r>
              <a:rPr lang="zh-CN" altLang="en-US" sz="2000" dirty="0"/>
              <a:t> </a:t>
            </a:r>
            <a:r>
              <a:rPr lang="en-US" altLang="zh-CN" sz="2000" dirty="0"/>
              <a:t>clients</a:t>
            </a:r>
            <a:r>
              <a:rPr lang="zh-CN" altLang="en-US" sz="2000" dirty="0"/>
              <a:t> </a:t>
            </a:r>
            <a:r>
              <a:rPr lang="en-US" altLang="zh-CN" sz="2000" dirty="0"/>
              <a:t>from</a:t>
            </a:r>
            <a:r>
              <a:rPr lang="zh-CN" altLang="en-US" sz="2000" dirty="0"/>
              <a:t> </a:t>
            </a:r>
            <a:r>
              <a:rPr lang="en-US" altLang="zh-CN" sz="2000" dirty="0"/>
              <a:t>a</a:t>
            </a:r>
            <a:r>
              <a:rPr lang="zh-CN" altLang="en-US" sz="2000" dirty="0"/>
              <a:t> </a:t>
            </a:r>
            <a:r>
              <a:rPr lang="en-US" altLang="zh-CN" sz="2000" dirty="0"/>
              <a:t>well-known</a:t>
            </a:r>
            <a:r>
              <a:rPr lang="zh-CN" altLang="en-US" sz="2000" dirty="0"/>
              <a:t> </a:t>
            </a:r>
            <a:r>
              <a:rPr lang="en-US" altLang="zh-CN" sz="2000" dirty="0"/>
              <a:t>access</a:t>
            </a:r>
            <a:r>
              <a:rPr lang="zh-CN" altLang="en-US" sz="2000" dirty="0"/>
              <a:t> </a:t>
            </a:r>
            <a:r>
              <a:rPr lang="en-US" altLang="zh-CN" sz="2000" dirty="0"/>
              <a:t>point.</a:t>
            </a:r>
          </a:p>
          <a:p>
            <a:pPr lvl="1"/>
            <a:r>
              <a:rPr lang="en-US" altLang="zh-CN" sz="2000" dirty="0"/>
              <a:t>When</a:t>
            </a:r>
            <a:r>
              <a:rPr lang="zh-CN" altLang="en-US" sz="2000" dirty="0"/>
              <a:t> </a:t>
            </a:r>
            <a:r>
              <a:rPr lang="en-US" altLang="zh-CN" sz="2000" dirty="0"/>
              <a:t>the</a:t>
            </a:r>
            <a:r>
              <a:rPr lang="zh-CN" altLang="en-US" sz="2000" dirty="0"/>
              <a:t> </a:t>
            </a:r>
            <a:r>
              <a:rPr lang="en-US" altLang="zh-CN" sz="2000" dirty="0"/>
              <a:t>sole</a:t>
            </a:r>
            <a:r>
              <a:rPr lang="zh-CN" altLang="en-US" sz="2000" dirty="0"/>
              <a:t> </a:t>
            </a:r>
            <a:r>
              <a:rPr lang="en-US" altLang="zh-CN" sz="2000" dirty="0"/>
              <a:t>instance</a:t>
            </a:r>
            <a:r>
              <a:rPr lang="zh-CN" altLang="en-US" sz="2000" dirty="0"/>
              <a:t> </a:t>
            </a:r>
            <a:r>
              <a:rPr lang="en-US" altLang="zh-CN" sz="2000" dirty="0"/>
              <a:t>should</a:t>
            </a:r>
            <a:r>
              <a:rPr lang="zh-CN" altLang="en-US" sz="2000" dirty="0"/>
              <a:t> </a:t>
            </a:r>
            <a:r>
              <a:rPr lang="en-US" altLang="zh-CN" sz="2000" dirty="0"/>
              <a:t>be</a:t>
            </a:r>
            <a:r>
              <a:rPr lang="zh-CN" altLang="en-US" sz="2000" dirty="0"/>
              <a:t> </a:t>
            </a:r>
            <a:r>
              <a:rPr lang="en-US" altLang="zh-CN" sz="2000" dirty="0"/>
              <a:t>extensible</a:t>
            </a:r>
            <a:r>
              <a:rPr lang="zh-CN" altLang="en-US" sz="2000" dirty="0"/>
              <a:t> </a:t>
            </a:r>
            <a:r>
              <a:rPr lang="en-US" altLang="zh-CN" sz="2000" dirty="0"/>
              <a:t>by</a:t>
            </a:r>
            <a:r>
              <a:rPr lang="zh-CN" altLang="en-US" sz="2000" dirty="0"/>
              <a:t> </a:t>
            </a:r>
            <a:r>
              <a:rPr lang="en-US" altLang="zh-CN" sz="2000" dirty="0" err="1"/>
              <a:t>subclassing</a:t>
            </a:r>
            <a:r>
              <a:rPr lang="en-US" altLang="zh-CN" sz="2000" dirty="0"/>
              <a:t>,</a:t>
            </a:r>
            <a:r>
              <a:rPr lang="zh-CN" altLang="en-US" sz="2000" dirty="0"/>
              <a:t> </a:t>
            </a:r>
            <a:r>
              <a:rPr lang="en-US" altLang="zh-CN" sz="2000" dirty="0"/>
              <a:t>and</a:t>
            </a:r>
            <a:r>
              <a:rPr lang="zh-CN" altLang="en-US" sz="2000" dirty="0"/>
              <a:t> </a:t>
            </a:r>
            <a:r>
              <a:rPr lang="en-US" altLang="zh-CN" sz="2000" dirty="0"/>
              <a:t>clients</a:t>
            </a:r>
            <a:r>
              <a:rPr lang="zh-CN" altLang="en-US" sz="2000" dirty="0"/>
              <a:t> </a:t>
            </a:r>
            <a:r>
              <a:rPr lang="en-US" altLang="zh-CN" sz="2000" dirty="0"/>
              <a:t>should</a:t>
            </a:r>
            <a:r>
              <a:rPr lang="zh-CN" altLang="en-US" sz="2000" dirty="0"/>
              <a:t> </a:t>
            </a:r>
            <a:r>
              <a:rPr lang="en-US" altLang="zh-CN" sz="2000" dirty="0"/>
              <a:t>be</a:t>
            </a:r>
            <a:r>
              <a:rPr lang="zh-CN" altLang="en-US" sz="2000" dirty="0"/>
              <a:t> </a:t>
            </a:r>
            <a:r>
              <a:rPr lang="en-US" altLang="zh-CN" sz="2000" dirty="0"/>
              <a:t>able</a:t>
            </a:r>
            <a:r>
              <a:rPr lang="zh-CN" altLang="en-US" sz="2000" dirty="0"/>
              <a:t> </a:t>
            </a:r>
            <a:r>
              <a:rPr lang="en-US" altLang="zh-CN" sz="2000" dirty="0"/>
              <a:t>to</a:t>
            </a:r>
            <a:r>
              <a:rPr lang="zh-CN" altLang="en-US" sz="2000" dirty="0"/>
              <a:t> </a:t>
            </a:r>
            <a:r>
              <a:rPr lang="en-US" altLang="zh-CN" sz="2000" dirty="0"/>
              <a:t>use</a:t>
            </a:r>
            <a:r>
              <a:rPr lang="zh-CN" altLang="en-US" sz="2000" dirty="0"/>
              <a:t> </a:t>
            </a:r>
            <a:r>
              <a:rPr lang="en-US" altLang="zh-CN" sz="2000" dirty="0"/>
              <a:t>an</a:t>
            </a:r>
            <a:r>
              <a:rPr lang="zh-CN" altLang="en-US" sz="2000" dirty="0"/>
              <a:t> </a:t>
            </a:r>
            <a:r>
              <a:rPr lang="en-US" altLang="zh-CN" sz="2000" dirty="0"/>
              <a:t>extended</a:t>
            </a:r>
            <a:r>
              <a:rPr lang="zh-CN" altLang="en-US" sz="2000" dirty="0"/>
              <a:t> </a:t>
            </a:r>
            <a:r>
              <a:rPr lang="en-US" altLang="zh-CN" sz="2000" dirty="0"/>
              <a:t>instance</a:t>
            </a:r>
            <a:r>
              <a:rPr lang="zh-CN" altLang="en-US" sz="2000" dirty="0"/>
              <a:t> </a:t>
            </a:r>
            <a:r>
              <a:rPr lang="en-US" altLang="zh-CN" sz="2000" dirty="0"/>
              <a:t>without</a:t>
            </a:r>
            <a:r>
              <a:rPr lang="zh-CN" altLang="en-US" sz="2000" dirty="0"/>
              <a:t> </a:t>
            </a:r>
            <a:r>
              <a:rPr lang="en-US" altLang="zh-CN" sz="2000" dirty="0"/>
              <a:t>modifying</a:t>
            </a:r>
            <a:r>
              <a:rPr lang="zh-CN" altLang="en-US" sz="2000" dirty="0"/>
              <a:t> </a:t>
            </a:r>
            <a:r>
              <a:rPr lang="en-US" altLang="zh-CN" sz="2000" dirty="0"/>
              <a:t>their</a:t>
            </a:r>
            <a:r>
              <a:rPr lang="zh-CN" altLang="en-US" sz="2000" dirty="0"/>
              <a:t> </a:t>
            </a:r>
            <a:r>
              <a:rPr lang="en-US" altLang="zh-CN" sz="2000" dirty="0"/>
              <a:t>code.</a:t>
            </a:r>
          </a:p>
          <a:p>
            <a:pPr marL="0" indent="0">
              <a:spcBef>
                <a:spcPts val="600"/>
              </a:spcBef>
              <a:buNone/>
            </a:pPr>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531904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p>
            <a:pPr rtl="0"/>
            <a:r>
              <a:rPr lang="en-US" altLang="zh-CN" dirty="0"/>
              <a:t>builder</a:t>
            </a:r>
            <a:endParaRPr lang="en-US" dirty="0"/>
          </a:p>
        </p:txBody>
      </p:sp>
      <p:sp>
        <p:nvSpPr>
          <p:cNvPr id="3" name="文本占位符 2"/>
          <p:cNvSpPr>
            <a:spLocks noGrp="1"/>
          </p:cNvSpPr>
          <p:nvPr>
            <p:ph type="body" idx="1"/>
          </p:nvPr>
        </p:nvSpPr>
        <p:spPr/>
        <p:txBody>
          <a:bodyPr rtlCol="0"/>
          <a:lstStyle/>
          <a:p>
            <a:pPr rtl="0"/>
            <a:endParaRPr lang="en-US"/>
          </a:p>
        </p:txBody>
      </p:sp>
    </p:spTree>
    <p:extLst>
      <p:ext uri="{BB962C8B-B14F-4D97-AF65-F5344CB8AC3E}">
        <p14:creationId xmlns:p14="http://schemas.microsoft.com/office/powerpoint/2010/main" val="2332099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2"/>
          <p:cNvSpPr>
            <a:spLocks noGrp="1"/>
          </p:cNvSpPr>
          <p:nvPr>
            <p:ph type="title"/>
          </p:nvPr>
        </p:nvSpPr>
        <p:spPr/>
        <p:txBody>
          <a:bodyPr rtlCol="0"/>
          <a:lstStyle/>
          <a:p>
            <a:r>
              <a:rPr lang="en-US" altLang="zh-CN" dirty="0"/>
              <a:t>Singleton—Examples</a:t>
            </a:r>
            <a:r>
              <a:rPr lang="zh-CN" altLang="en-US" dirty="0"/>
              <a:t> </a:t>
            </a:r>
            <a:endParaRPr lang="en-US" dirty="0">
              <a:latin typeface="微软雅黑" panose="020B0503020204020204" pitchFamily="34" charset="-122"/>
              <a:ea typeface="微软雅黑" panose="020B0503020204020204" pitchFamily="34" charset="-122"/>
            </a:endParaRPr>
          </a:p>
        </p:txBody>
      </p:sp>
      <p:sp>
        <p:nvSpPr>
          <p:cNvPr id="14" name="内容占位符 13"/>
          <p:cNvSpPr>
            <a:spLocks noGrp="1"/>
          </p:cNvSpPr>
          <p:nvPr>
            <p:ph idx="1"/>
          </p:nvPr>
        </p:nvSpPr>
        <p:spPr>
          <a:xfrm>
            <a:off x="831804" y="1508696"/>
            <a:ext cx="7486650" cy="1929123"/>
          </a:xfrm>
        </p:spPr>
        <p:txBody>
          <a:bodyPr rtlCol="0">
            <a:normAutofit/>
          </a:bodyPr>
          <a:lstStyle/>
          <a:p>
            <a:pPr>
              <a:spcBef>
                <a:spcPts val="600"/>
              </a:spcBef>
            </a:pPr>
            <a:r>
              <a:rPr lang="en-US" sz="1800" dirty="0"/>
              <a:t>Consider a company's internet connection. The company's external Internet uses a unified IP address, and all internal users use a unified internal server. When a user wants to connect to the Internet, the user should first connect to the internal server. Obviously, if a user has already started a connection, the user can no longer have a second connection.</a:t>
            </a:r>
            <a:endParaRPr lang="en-US" sz="1800" dirty="0">
              <a:latin typeface="微软雅黑" panose="020B0503020204020204" pitchFamily="34" charset="-122"/>
              <a:ea typeface="微软雅黑" panose="020B0503020204020204" pitchFamily="34" charset="-122"/>
            </a:endParaRPr>
          </a:p>
        </p:txBody>
      </p:sp>
      <p:pic>
        <p:nvPicPr>
          <p:cNvPr id="2" name="图片 1" descr="屏幕快照 2018-03-15 下午10.02.5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3551" y="3189079"/>
            <a:ext cx="4059091" cy="1370740"/>
          </a:xfrm>
          <a:prstGeom prst="rect">
            <a:avLst/>
          </a:prstGeom>
        </p:spPr>
      </p:pic>
      <p:pic>
        <p:nvPicPr>
          <p:cNvPr id="3" name="图片 2" descr="屏幕快照 2018-03-15 下午10.02.58.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12809" y="3180337"/>
            <a:ext cx="4521200" cy="2451100"/>
          </a:xfrm>
          <a:prstGeom prst="rect">
            <a:avLst/>
          </a:prstGeom>
        </p:spPr>
      </p:pic>
      <p:pic>
        <p:nvPicPr>
          <p:cNvPr id="4" name="图片 3" descr="屏幕快照 2018-03-15 下午10.03.06.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3550" y="4991565"/>
            <a:ext cx="4325533" cy="1203429"/>
          </a:xfrm>
          <a:prstGeom prst="rect">
            <a:avLst/>
          </a:prstGeom>
        </p:spPr>
      </p:pic>
      <p:sp>
        <p:nvSpPr>
          <p:cNvPr id="6" name="文本框 5"/>
          <p:cNvSpPr txBox="1"/>
          <p:nvPr/>
        </p:nvSpPr>
        <p:spPr>
          <a:xfrm>
            <a:off x="345989" y="4636785"/>
            <a:ext cx="3767328" cy="307777"/>
          </a:xfrm>
          <a:prstGeom prst="rect">
            <a:avLst/>
          </a:prstGeom>
          <a:noFill/>
        </p:spPr>
        <p:txBody>
          <a:bodyPr wrap="none" rtlCol="0">
            <a:spAutoFit/>
          </a:bodyPr>
          <a:lstStyle/>
          <a:p>
            <a:r>
              <a:rPr kumimoji="1" lang="en-US" altLang="zh-CN" sz="1400" dirty="0"/>
              <a:t>Figure 10 </a:t>
            </a:r>
            <a:r>
              <a:rPr kumimoji="1" lang="en-US" altLang="zh-CN" sz="1400" dirty="0" err="1"/>
              <a:t>ClientGUI</a:t>
            </a:r>
            <a:r>
              <a:rPr kumimoji="1" lang="en-US" altLang="zh-CN" sz="1400" dirty="0"/>
              <a:t> generated user interface </a:t>
            </a:r>
            <a:endParaRPr kumimoji="1" lang="zh-CN" altLang="en-US" sz="1400" dirty="0"/>
          </a:p>
        </p:txBody>
      </p:sp>
      <p:sp>
        <p:nvSpPr>
          <p:cNvPr id="7" name="文本框 6"/>
          <p:cNvSpPr txBox="1"/>
          <p:nvPr/>
        </p:nvSpPr>
        <p:spPr>
          <a:xfrm>
            <a:off x="4886045" y="5710691"/>
            <a:ext cx="3976856" cy="523220"/>
          </a:xfrm>
          <a:prstGeom prst="rect">
            <a:avLst/>
          </a:prstGeom>
          <a:noFill/>
        </p:spPr>
        <p:txBody>
          <a:bodyPr wrap="square" rtlCol="0">
            <a:spAutoFit/>
          </a:bodyPr>
          <a:lstStyle/>
          <a:p>
            <a:r>
              <a:rPr kumimoji="1" lang="en-US" altLang="zh-CN" sz="1400" dirty="0"/>
              <a:t>Figure</a:t>
            </a:r>
            <a:r>
              <a:rPr kumimoji="1" lang="zh-CN" altLang="en-US" sz="1400" dirty="0"/>
              <a:t> </a:t>
            </a:r>
            <a:r>
              <a:rPr kumimoji="1" lang="en-US" altLang="zh-CN" sz="1400" dirty="0"/>
              <a:t>11</a:t>
            </a:r>
            <a:r>
              <a:rPr kumimoji="1" lang="zh-CN" altLang="en-US" sz="1400" dirty="0"/>
              <a:t> </a:t>
            </a:r>
            <a:r>
              <a:rPr kumimoji="1" lang="en-US" altLang="zh-CN" sz="1400" dirty="0"/>
              <a:t>The graphical interface generated by the </a:t>
            </a:r>
            <a:r>
              <a:rPr kumimoji="1" lang="en-US" altLang="zh-CN" sz="1400" dirty="0" err="1"/>
              <a:t>SingleLogonGUI</a:t>
            </a:r>
            <a:r>
              <a:rPr kumimoji="1" lang="en-US" altLang="zh-CN" sz="1400" dirty="0"/>
              <a:t> class</a:t>
            </a:r>
            <a:endParaRPr kumimoji="1" lang="zh-CN" altLang="en-US" sz="1400" dirty="0"/>
          </a:p>
        </p:txBody>
      </p:sp>
      <p:sp>
        <p:nvSpPr>
          <p:cNvPr id="8" name="文本框 7"/>
          <p:cNvSpPr txBox="1"/>
          <p:nvPr/>
        </p:nvSpPr>
        <p:spPr>
          <a:xfrm>
            <a:off x="366121" y="6334780"/>
            <a:ext cx="4462175" cy="523220"/>
          </a:xfrm>
          <a:prstGeom prst="rect">
            <a:avLst/>
          </a:prstGeom>
          <a:noFill/>
        </p:spPr>
        <p:txBody>
          <a:bodyPr wrap="square" rtlCol="0">
            <a:spAutoFit/>
          </a:bodyPr>
          <a:lstStyle/>
          <a:p>
            <a:r>
              <a:rPr kumimoji="1" lang="en-US" altLang="zh-CN" sz="1400" dirty="0"/>
              <a:t>Figure</a:t>
            </a:r>
            <a:r>
              <a:rPr kumimoji="1" lang="zh-CN" altLang="en-US" sz="1400" dirty="0"/>
              <a:t> </a:t>
            </a:r>
            <a:r>
              <a:rPr kumimoji="1" lang="en-US" altLang="zh-CN" sz="1400" dirty="0"/>
              <a:t>12</a:t>
            </a:r>
            <a:r>
              <a:rPr kumimoji="1" lang="zh-CN" altLang="en-US" sz="1400" dirty="0"/>
              <a:t> </a:t>
            </a:r>
            <a:r>
              <a:rPr kumimoji="1" lang="en-US" altLang="zh-CN" sz="1400" dirty="0" err="1"/>
              <a:t>ClientGUI</a:t>
            </a:r>
            <a:r>
              <a:rPr kumimoji="1" lang="en-US" altLang="zh-CN" sz="1400" dirty="0"/>
              <a:t> interface – the</a:t>
            </a:r>
            <a:r>
              <a:rPr kumimoji="1" lang="zh-CN" altLang="en-US" sz="1400" dirty="0"/>
              <a:t> </a:t>
            </a:r>
            <a:r>
              <a:rPr kumimoji="1" lang="en-US" altLang="zh-CN" sz="1400" dirty="0"/>
              <a:t>situation</a:t>
            </a:r>
            <a:r>
              <a:rPr kumimoji="1" lang="zh-CN" altLang="en-US" sz="1400" dirty="0"/>
              <a:t> </a:t>
            </a:r>
            <a:r>
              <a:rPr kumimoji="1" lang="en-US" altLang="zh-CN" sz="1400" dirty="0"/>
              <a:t>when</a:t>
            </a:r>
            <a:r>
              <a:rPr kumimoji="1" lang="zh-CN" altLang="en-US" sz="1400" dirty="0"/>
              <a:t> </a:t>
            </a:r>
            <a:r>
              <a:rPr kumimoji="1" lang="en-US" altLang="zh-CN" sz="1400" dirty="0"/>
              <a:t>the user clicks the "Create Connection" button again</a:t>
            </a:r>
            <a:endParaRPr kumimoji="1" lang="zh-CN" altLang="en-US" sz="1400" dirty="0"/>
          </a:p>
        </p:txBody>
      </p:sp>
    </p:spTree>
    <p:extLst>
      <p:ext uri="{BB962C8B-B14F-4D97-AF65-F5344CB8AC3E}">
        <p14:creationId xmlns:p14="http://schemas.microsoft.com/office/powerpoint/2010/main" val="31966283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2"/>
          <p:cNvSpPr>
            <a:spLocks noGrp="1"/>
          </p:cNvSpPr>
          <p:nvPr>
            <p:ph type="title"/>
          </p:nvPr>
        </p:nvSpPr>
        <p:spPr/>
        <p:txBody>
          <a:bodyPr rtlCol="0"/>
          <a:lstStyle/>
          <a:p>
            <a:r>
              <a:rPr lang="en-US" altLang="zh-CN" dirty="0"/>
              <a:t>Singleton—</a:t>
            </a:r>
            <a:r>
              <a:rPr lang="en-US" altLang="zh-CN" dirty="0" err="1"/>
              <a:t>Emamples</a:t>
            </a:r>
            <a:r>
              <a:rPr lang="zh-CN" altLang="en-US" dirty="0"/>
              <a:t> </a:t>
            </a:r>
            <a:endParaRPr lang="en-US" dirty="0">
              <a:latin typeface="微软雅黑" panose="020B0503020204020204" pitchFamily="34" charset="-122"/>
              <a:ea typeface="微软雅黑" panose="020B0503020204020204" pitchFamily="34" charset="-122"/>
            </a:endParaRPr>
          </a:p>
        </p:txBody>
      </p:sp>
      <p:sp>
        <p:nvSpPr>
          <p:cNvPr id="8" name="文本框 7"/>
          <p:cNvSpPr txBox="1"/>
          <p:nvPr/>
        </p:nvSpPr>
        <p:spPr>
          <a:xfrm>
            <a:off x="1174359" y="5128978"/>
            <a:ext cx="7357047" cy="307777"/>
          </a:xfrm>
          <a:prstGeom prst="rect">
            <a:avLst/>
          </a:prstGeom>
          <a:noFill/>
        </p:spPr>
        <p:txBody>
          <a:bodyPr wrap="square" rtlCol="0">
            <a:spAutoFit/>
          </a:bodyPr>
          <a:lstStyle/>
          <a:p>
            <a:r>
              <a:rPr kumimoji="1" lang="en-US" altLang="zh-CN" sz="1400" dirty="0"/>
              <a:t>Figure</a:t>
            </a:r>
            <a:r>
              <a:rPr kumimoji="1" lang="zh-CN" altLang="en-US" sz="1400" dirty="0"/>
              <a:t> </a:t>
            </a:r>
            <a:r>
              <a:rPr kumimoji="1" lang="en-US" altLang="zh-CN" sz="1400" dirty="0"/>
              <a:t>13</a:t>
            </a:r>
            <a:r>
              <a:rPr kumimoji="1" lang="zh-CN" altLang="en-US" sz="1400" dirty="0"/>
              <a:t> </a:t>
            </a:r>
            <a:r>
              <a:rPr kumimoji="1" lang="en-US" altLang="zh-CN" sz="1400" dirty="0"/>
              <a:t>Internet connection system class diagram designed using singleton pattern</a:t>
            </a:r>
            <a:endParaRPr kumimoji="1" lang="zh-CN" altLang="en-US" sz="1400" dirty="0"/>
          </a:p>
        </p:txBody>
      </p:sp>
      <p:pic>
        <p:nvPicPr>
          <p:cNvPr id="9" name="图片 8" descr="屏幕快照 2018-03-15 下午10.08.1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7650" y="1792094"/>
            <a:ext cx="7155477" cy="2994899"/>
          </a:xfrm>
          <a:prstGeom prst="rect">
            <a:avLst/>
          </a:prstGeom>
        </p:spPr>
      </p:pic>
    </p:spTree>
    <p:extLst>
      <p:ext uri="{BB962C8B-B14F-4D97-AF65-F5344CB8AC3E}">
        <p14:creationId xmlns:p14="http://schemas.microsoft.com/office/powerpoint/2010/main" val="2798954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2"/>
          <p:cNvSpPr>
            <a:spLocks noGrp="1"/>
          </p:cNvSpPr>
          <p:nvPr>
            <p:ph type="title"/>
          </p:nvPr>
        </p:nvSpPr>
        <p:spPr/>
        <p:txBody>
          <a:bodyPr rtlCol="0"/>
          <a:lstStyle/>
          <a:p>
            <a:r>
              <a:rPr lang="en-US" altLang="zh-CN" dirty="0"/>
              <a:t>Singleton</a:t>
            </a:r>
            <a:r>
              <a:rPr lang="en-US" altLang="zh-CN"/>
              <a:t>—Examples</a:t>
            </a:r>
            <a:r>
              <a:rPr lang="zh-CN" altLang="en-US" dirty="0"/>
              <a:t> </a:t>
            </a:r>
            <a:endParaRPr lang="en-US" dirty="0">
              <a:latin typeface="微软雅黑" panose="020B0503020204020204" pitchFamily="34" charset="-122"/>
              <a:ea typeface="微软雅黑" panose="020B0503020204020204" pitchFamily="34" charset="-122"/>
            </a:endParaRPr>
          </a:p>
        </p:txBody>
      </p:sp>
      <p:sp>
        <p:nvSpPr>
          <p:cNvPr id="14" name="内容占位符 13"/>
          <p:cNvSpPr>
            <a:spLocks noGrp="1"/>
          </p:cNvSpPr>
          <p:nvPr>
            <p:ph idx="1"/>
          </p:nvPr>
        </p:nvSpPr>
        <p:spPr>
          <a:xfrm>
            <a:off x="831804" y="1508696"/>
            <a:ext cx="7486650" cy="1929123"/>
          </a:xfrm>
        </p:spPr>
        <p:txBody>
          <a:bodyPr rtlCol="0">
            <a:normAutofit/>
          </a:bodyPr>
          <a:lstStyle/>
          <a:p>
            <a:pPr>
              <a:spcBef>
                <a:spcPts val="600"/>
              </a:spcBef>
            </a:pPr>
            <a:r>
              <a:rPr lang="en-US" sz="1800" dirty="0"/>
              <a:t>Singleton </a:t>
            </a:r>
            <a:r>
              <a:rPr lang="en-US" altLang="zh-CN" sz="1800" dirty="0"/>
              <a:t>Pattern </a:t>
            </a:r>
            <a:r>
              <a:rPr lang="en-US" sz="1800" dirty="0"/>
              <a:t>must be used carefully in multithreaded applications. If two threads simultaneously call the create method when the only instance has not yet been created, it will cause each of the two threads to create an instance of the same, thereby violating the original intention of the uniqueness of the singleton pattern. In order to improve the above design, the </a:t>
            </a:r>
            <a:r>
              <a:rPr lang="en-US" sz="1800" dirty="0" err="1"/>
              <a:t>getInstance</a:t>
            </a:r>
            <a:r>
              <a:rPr lang="en-US" sz="1800" dirty="0"/>
              <a:t>() method in the design can be declared as synchronized.</a:t>
            </a:r>
            <a:endParaRPr lang="en-US" sz="1800" dirty="0">
              <a:latin typeface="微软雅黑" panose="020B0503020204020204" pitchFamily="34" charset="-122"/>
              <a:ea typeface="微软雅黑" panose="020B0503020204020204" pitchFamily="34" charset="-122"/>
            </a:endParaRPr>
          </a:p>
        </p:txBody>
      </p:sp>
      <p:sp>
        <p:nvSpPr>
          <p:cNvPr id="8" name="文本框 7"/>
          <p:cNvSpPr txBox="1"/>
          <p:nvPr/>
        </p:nvSpPr>
        <p:spPr>
          <a:xfrm>
            <a:off x="1135872" y="5667743"/>
            <a:ext cx="7485339" cy="307777"/>
          </a:xfrm>
          <a:prstGeom prst="rect">
            <a:avLst/>
          </a:prstGeom>
          <a:noFill/>
        </p:spPr>
        <p:txBody>
          <a:bodyPr wrap="square" rtlCol="0">
            <a:spAutoFit/>
          </a:bodyPr>
          <a:lstStyle/>
          <a:p>
            <a:r>
              <a:rPr kumimoji="1" lang="en-US" altLang="zh-CN" sz="1400" dirty="0"/>
              <a:t>Figure</a:t>
            </a:r>
            <a:r>
              <a:rPr kumimoji="1" lang="zh-CN" altLang="en-US" sz="1400" dirty="0"/>
              <a:t> </a:t>
            </a:r>
            <a:r>
              <a:rPr kumimoji="1" lang="en-US" altLang="zh-CN" sz="1400" dirty="0"/>
              <a:t>14</a:t>
            </a:r>
            <a:r>
              <a:rPr kumimoji="1" lang="zh-CN" altLang="en-US" sz="1400" dirty="0"/>
              <a:t> </a:t>
            </a:r>
            <a:r>
              <a:rPr kumimoji="1" lang="en-US" altLang="zh-CN" sz="1400" dirty="0"/>
              <a:t>The president class diagram designed using the linear security singleton pattern</a:t>
            </a:r>
            <a:endParaRPr kumimoji="1" lang="zh-CN" altLang="en-US" sz="1400" dirty="0"/>
          </a:p>
        </p:txBody>
      </p:sp>
      <p:pic>
        <p:nvPicPr>
          <p:cNvPr id="2" name="图片 1" descr="屏幕快照 2018-03-15 下午10.13.22.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4821" y="3351807"/>
            <a:ext cx="7174119" cy="2157550"/>
          </a:xfrm>
          <a:prstGeom prst="rect">
            <a:avLst/>
          </a:prstGeom>
        </p:spPr>
      </p:pic>
      <p:sp>
        <p:nvSpPr>
          <p:cNvPr id="3" name="文本框 2"/>
          <p:cNvSpPr txBox="1"/>
          <p:nvPr/>
        </p:nvSpPr>
        <p:spPr>
          <a:xfrm>
            <a:off x="2629981" y="6144460"/>
            <a:ext cx="4232799" cy="369332"/>
          </a:xfrm>
          <a:prstGeom prst="rect">
            <a:avLst/>
          </a:prstGeom>
          <a:noFill/>
        </p:spPr>
        <p:txBody>
          <a:bodyPr wrap="none" rtlCol="0">
            <a:spAutoFit/>
          </a:bodyPr>
          <a:lstStyle/>
          <a:p>
            <a:r>
              <a:rPr lang="en-US" altLang="zh-CN" dirty="0"/>
              <a:t>President ins = </a:t>
            </a:r>
            <a:r>
              <a:rPr lang="en-US" altLang="zh-CN" dirty="0" err="1"/>
              <a:t>President.getInstance</a:t>
            </a:r>
            <a:r>
              <a:rPr lang="en-US" altLang="zh-CN" dirty="0"/>
              <a:t>(); </a:t>
            </a:r>
          </a:p>
        </p:txBody>
      </p:sp>
    </p:spTree>
    <p:extLst>
      <p:ext uri="{BB962C8B-B14F-4D97-AF65-F5344CB8AC3E}">
        <p14:creationId xmlns:p14="http://schemas.microsoft.com/office/powerpoint/2010/main" val="3216049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2"/>
          <p:cNvSpPr>
            <a:spLocks noGrp="1"/>
          </p:cNvSpPr>
          <p:nvPr>
            <p:ph type="title"/>
          </p:nvPr>
        </p:nvSpPr>
        <p:spPr/>
        <p:txBody>
          <a:bodyPr rtlCol="0"/>
          <a:lstStyle/>
          <a:p>
            <a:r>
              <a:rPr lang="en-US" altLang="zh-CN" dirty="0"/>
              <a:t>Singleton</a:t>
            </a:r>
            <a:r>
              <a:rPr lang="en-US" altLang="zh-CN"/>
              <a:t>—Examples</a:t>
            </a:r>
            <a:r>
              <a:rPr lang="zh-CN" altLang="en-US" dirty="0"/>
              <a:t> </a:t>
            </a:r>
            <a:endParaRPr lang="en-US" dirty="0">
              <a:latin typeface="微软雅黑" panose="020B0503020204020204" pitchFamily="34" charset="-122"/>
              <a:ea typeface="微软雅黑" panose="020B0503020204020204" pitchFamily="34" charset="-122"/>
            </a:endParaRPr>
          </a:p>
        </p:txBody>
      </p:sp>
      <p:sp>
        <p:nvSpPr>
          <p:cNvPr id="14" name="内容占位符 13"/>
          <p:cNvSpPr>
            <a:spLocks noGrp="1"/>
          </p:cNvSpPr>
          <p:nvPr>
            <p:ph idx="1"/>
          </p:nvPr>
        </p:nvSpPr>
        <p:spPr>
          <a:xfrm>
            <a:off x="831804" y="1508695"/>
            <a:ext cx="7486650" cy="5097561"/>
          </a:xfrm>
        </p:spPr>
        <p:txBody>
          <a:bodyPr rtlCol="0">
            <a:normAutofit/>
          </a:bodyPr>
          <a:lstStyle/>
          <a:p>
            <a:pPr>
              <a:spcBef>
                <a:spcPts val="600"/>
              </a:spcBef>
            </a:pPr>
            <a:r>
              <a:rPr lang="en-US" altLang="zh-CN" sz="1800" dirty="0" smtClean="0"/>
              <a:t>Solution</a:t>
            </a:r>
            <a:r>
              <a:rPr lang="zh-CN" altLang="en-US" sz="1800" dirty="0" smtClean="0"/>
              <a:t> </a:t>
            </a:r>
            <a:r>
              <a:rPr lang="en-US" altLang="zh-CN" sz="1800" dirty="0"/>
              <a:t>1</a:t>
            </a:r>
            <a:r>
              <a:rPr lang="en-US" altLang="zh-CN" sz="1800" dirty="0" smtClean="0"/>
              <a:t>—Use </a:t>
            </a:r>
            <a:r>
              <a:rPr lang="en-US" altLang="zh-CN" sz="1800" dirty="0"/>
              <a:t>the synchronized keyword</a:t>
            </a:r>
            <a:endParaRPr lang="en-US" altLang="zh-CN" sz="1800" dirty="0" smtClean="0"/>
          </a:p>
          <a:p>
            <a:pPr marL="457200" lvl="1" indent="0">
              <a:lnSpc>
                <a:spcPts val="980"/>
              </a:lnSpc>
              <a:buNone/>
            </a:pPr>
            <a:r>
              <a:rPr lang="en-US" altLang="zh-CN" sz="1400" dirty="0"/>
              <a:t>public static Singleton </a:t>
            </a:r>
            <a:r>
              <a:rPr lang="en-US" altLang="zh-CN" sz="1400" dirty="0" err="1"/>
              <a:t>getInstance</a:t>
            </a:r>
            <a:r>
              <a:rPr lang="en-US" altLang="zh-CN" sz="1400" dirty="0"/>
              <a:t>() </a:t>
            </a:r>
            <a:r>
              <a:rPr lang="en-US" altLang="zh-CN" sz="1400" dirty="0" smtClean="0"/>
              <a:t>{</a:t>
            </a:r>
            <a:endParaRPr lang="en-US" altLang="zh-CN" sz="1400" dirty="0"/>
          </a:p>
          <a:p>
            <a:pPr marL="457200" lvl="1" indent="0">
              <a:lnSpc>
                <a:spcPts val="980"/>
              </a:lnSpc>
              <a:buNone/>
            </a:pPr>
            <a:r>
              <a:rPr lang="en-US" altLang="zh-CN" sz="1400" dirty="0"/>
              <a:t>        if (singleton == null) {</a:t>
            </a:r>
          </a:p>
          <a:p>
            <a:pPr marL="457200" lvl="1" indent="0">
              <a:lnSpc>
                <a:spcPts val="980"/>
              </a:lnSpc>
              <a:buNone/>
            </a:pPr>
            <a:r>
              <a:rPr lang="en-US" altLang="zh-CN" sz="1400" dirty="0"/>
              <a:t>            synchronized (</a:t>
            </a:r>
            <a:r>
              <a:rPr lang="en-US" altLang="zh-CN" sz="1400" dirty="0" err="1"/>
              <a:t>Singleton.class</a:t>
            </a:r>
            <a:r>
              <a:rPr lang="en-US" altLang="zh-CN" sz="1400" dirty="0"/>
              <a:t>) {</a:t>
            </a:r>
          </a:p>
          <a:p>
            <a:pPr marL="457200" lvl="1" indent="0">
              <a:lnSpc>
                <a:spcPts val="980"/>
              </a:lnSpc>
              <a:buNone/>
            </a:pPr>
            <a:r>
              <a:rPr lang="en-US" altLang="zh-CN" sz="1400" dirty="0"/>
              <a:t>                if (singleton == null) {</a:t>
            </a:r>
          </a:p>
          <a:p>
            <a:pPr marL="457200" lvl="1" indent="0">
              <a:lnSpc>
                <a:spcPts val="980"/>
              </a:lnSpc>
              <a:buNone/>
            </a:pPr>
            <a:r>
              <a:rPr lang="en-US" altLang="zh-CN" sz="1400" dirty="0"/>
              <a:t>                    singleton = new Singleton();</a:t>
            </a:r>
          </a:p>
          <a:p>
            <a:pPr marL="457200" lvl="1" indent="0">
              <a:lnSpc>
                <a:spcPts val="980"/>
              </a:lnSpc>
              <a:buNone/>
            </a:pPr>
            <a:r>
              <a:rPr lang="en-US" altLang="zh-CN" sz="1400" dirty="0"/>
              <a:t>                }</a:t>
            </a:r>
          </a:p>
          <a:p>
            <a:pPr marL="457200" lvl="1" indent="0">
              <a:lnSpc>
                <a:spcPts val="980"/>
              </a:lnSpc>
              <a:buNone/>
            </a:pPr>
            <a:r>
              <a:rPr lang="en-US" altLang="zh-CN" sz="1400" dirty="0"/>
              <a:t>            }</a:t>
            </a:r>
          </a:p>
          <a:p>
            <a:pPr marL="457200" lvl="1" indent="0">
              <a:lnSpc>
                <a:spcPts val="980"/>
              </a:lnSpc>
              <a:buNone/>
            </a:pPr>
            <a:r>
              <a:rPr lang="en-US" altLang="zh-CN" sz="1400" dirty="0"/>
              <a:t>        }</a:t>
            </a:r>
          </a:p>
          <a:p>
            <a:pPr marL="457200" lvl="1" indent="0">
              <a:lnSpc>
                <a:spcPts val="980"/>
              </a:lnSpc>
              <a:buNone/>
            </a:pPr>
            <a:r>
              <a:rPr lang="en-US" altLang="zh-CN" sz="1400" dirty="0"/>
              <a:t>         return singleton;</a:t>
            </a:r>
          </a:p>
          <a:p>
            <a:pPr marL="457200" lvl="1" indent="0">
              <a:lnSpc>
                <a:spcPts val="980"/>
              </a:lnSpc>
              <a:buNone/>
            </a:pPr>
            <a:r>
              <a:rPr lang="en-US" altLang="zh-CN" sz="1400" dirty="0"/>
              <a:t>    </a:t>
            </a:r>
            <a:r>
              <a:rPr lang="en-US" altLang="zh-CN" sz="1400" dirty="0" smtClean="0"/>
              <a:t>}</a:t>
            </a:r>
          </a:p>
          <a:p>
            <a:pPr>
              <a:lnSpc>
                <a:spcPts val="980"/>
              </a:lnSpc>
            </a:pPr>
            <a:r>
              <a:rPr lang="en-US" altLang="zh-CN" sz="1800" dirty="0" smtClean="0"/>
              <a:t>Solution</a:t>
            </a:r>
            <a:r>
              <a:rPr lang="zh-CN" altLang="en-US" sz="1800" dirty="0" smtClean="0"/>
              <a:t> </a:t>
            </a:r>
            <a:r>
              <a:rPr lang="en-US" altLang="zh-CN" sz="1800" dirty="0" smtClean="0"/>
              <a:t>2</a:t>
            </a:r>
            <a:r>
              <a:rPr lang="zh-CN" altLang="en-US" sz="1800" dirty="0" smtClean="0"/>
              <a:t> </a:t>
            </a:r>
            <a:r>
              <a:rPr lang="en-US" altLang="zh-CN" sz="1800" dirty="0" smtClean="0"/>
              <a:t>—</a:t>
            </a:r>
            <a:r>
              <a:rPr lang="zh-CN" altLang="en-US" sz="1800" dirty="0" smtClean="0"/>
              <a:t> </a:t>
            </a:r>
            <a:r>
              <a:rPr lang="zh-CN" altLang="zh-CN" sz="1800" dirty="0" smtClean="0"/>
              <a:t>O</a:t>
            </a:r>
            <a:r>
              <a:rPr lang="en-US" altLang="zh-CN" sz="1800" dirty="0" err="1" smtClean="0"/>
              <a:t>btained</a:t>
            </a:r>
            <a:r>
              <a:rPr lang="en-US" altLang="zh-CN" sz="1800" dirty="0" smtClean="0"/>
              <a:t> </a:t>
            </a:r>
            <a:r>
              <a:rPr lang="en-US" altLang="zh-CN" sz="1800" dirty="0"/>
              <a:t>by an internal static </a:t>
            </a:r>
            <a:r>
              <a:rPr lang="en-US" altLang="zh-CN" sz="1800" dirty="0" smtClean="0"/>
              <a:t>class</a:t>
            </a:r>
          </a:p>
          <a:p>
            <a:pPr marL="457200" lvl="1" indent="0">
              <a:lnSpc>
                <a:spcPts val="980"/>
              </a:lnSpc>
              <a:buNone/>
            </a:pPr>
            <a:r>
              <a:rPr lang="en-US" altLang="zh-CN" sz="1400" dirty="0"/>
              <a:t> public class Singleton {</a:t>
            </a:r>
          </a:p>
          <a:p>
            <a:pPr marL="457200" lvl="1" indent="0">
              <a:lnSpc>
                <a:spcPts val="980"/>
              </a:lnSpc>
              <a:buNone/>
            </a:pPr>
            <a:r>
              <a:rPr lang="en-US" altLang="zh-CN" sz="1400" dirty="0"/>
              <a:t>    private static Singleton singleton;</a:t>
            </a:r>
          </a:p>
          <a:p>
            <a:pPr marL="457200" lvl="1" indent="0">
              <a:lnSpc>
                <a:spcPts val="980"/>
              </a:lnSpc>
              <a:buNone/>
            </a:pPr>
            <a:r>
              <a:rPr lang="en-US" altLang="zh-CN" sz="1400" dirty="0"/>
              <a:t>    public static Singleton </a:t>
            </a:r>
            <a:r>
              <a:rPr lang="en-US" altLang="zh-CN" sz="1400" dirty="0" err="1"/>
              <a:t>getInstance</a:t>
            </a:r>
            <a:r>
              <a:rPr lang="en-US" altLang="zh-CN" sz="1400" dirty="0"/>
              <a:t>() {</a:t>
            </a:r>
          </a:p>
          <a:p>
            <a:pPr marL="457200" lvl="1" indent="0">
              <a:lnSpc>
                <a:spcPts val="980"/>
              </a:lnSpc>
              <a:buNone/>
            </a:pPr>
            <a:r>
              <a:rPr lang="en-US" altLang="zh-CN" sz="1400" dirty="0"/>
              <a:t>        return </a:t>
            </a:r>
            <a:r>
              <a:rPr lang="en-US" altLang="zh-CN" sz="1400" dirty="0" err="1"/>
              <a:t>SingletonHolder.mSingleton</a:t>
            </a:r>
            <a:r>
              <a:rPr lang="en-US" altLang="zh-CN" sz="1400" dirty="0"/>
              <a:t>;</a:t>
            </a:r>
          </a:p>
          <a:p>
            <a:pPr marL="457200" lvl="1" indent="0">
              <a:lnSpc>
                <a:spcPts val="980"/>
              </a:lnSpc>
              <a:buNone/>
            </a:pPr>
            <a:r>
              <a:rPr lang="en-US" altLang="zh-CN" sz="1400" dirty="0"/>
              <a:t>    }</a:t>
            </a:r>
          </a:p>
          <a:p>
            <a:pPr marL="457200" lvl="1" indent="0">
              <a:lnSpc>
                <a:spcPts val="980"/>
              </a:lnSpc>
              <a:buNone/>
            </a:pPr>
            <a:r>
              <a:rPr lang="en-US" altLang="zh-CN" sz="1400" dirty="0"/>
              <a:t>    private static class </a:t>
            </a:r>
            <a:r>
              <a:rPr lang="en-US" altLang="zh-CN" sz="1400" dirty="0" err="1"/>
              <a:t>SingletonHolder</a:t>
            </a:r>
            <a:r>
              <a:rPr lang="en-US" altLang="zh-CN" sz="1400" dirty="0"/>
              <a:t> {</a:t>
            </a:r>
          </a:p>
          <a:p>
            <a:pPr marL="457200" lvl="1" indent="0">
              <a:lnSpc>
                <a:spcPts val="980"/>
              </a:lnSpc>
              <a:buNone/>
            </a:pPr>
            <a:r>
              <a:rPr lang="en-US" altLang="zh-CN" sz="1400" dirty="0"/>
              <a:t>        private static final Singleton </a:t>
            </a:r>
            <a:r>
              <a:rPr lang="en-US" altLang="zh-CN" sz="1400" dirty="0" err="1"/>
              <a:t>mSingleton</a:t>
            </a:r>
            <a:r>
              <a:rPr lang="en-US" altLang="zh-CN" sz="1400" dirty="0"/>
              <a:t> = new Singleton();</a:t>
            </a:r>
          </a:p>
          <a:p>
            <a:pPr marL="457200" lvl="1" indent="0">
              <a:lnSpc>
                <a:spcPts val="980"/>
              </a:lnSpc>
              <a:buNone/>
            </a:pPr>
            <a:r>
              <a:rPr lang="en-US" altLang="zh-CN" sz="1400" dirty="0"/>
              <a:t>    }</a:t>
            </a:r>
          </a:p>
          <a:p>
            <a:pPr marL="457200" lvl="1" indent="0">
              <a:lnSpc>
                <a:spcPts val="980"/>
              </a:lnSpc>
              <a:buNone/>
            </a:pPr>
            <a:r>
              <a:rPr lang="en-US" altLang="zh-CN" sz="1400" dirty="0"/>
              <a:t>}</a:t>
            </a:r>
            <a:endParaRPr lang="en-US" altLang="zh-CN" sz="1400" dirty="0" smtClean="0"/>
          </a:p>
          <a:p>
            <a:pPr>
              <a:lnSpc>
                <a:spcPts val="980"/>
              </a:lnSpc>
            </a:pPr>
            <a:endParaRPr lang="en-US" altLang="zh-CN" sz="1800" dirty="0" smtClean="0"/>
          </a:p>
          <a:p>
            <a:pPr>
              <a:lnSpc>
                <a:spcPts val="980"/>
              </a:lnSpc>
            </a:pPr>
            <a:endParaRPr lang="en-US" altLang="zh-CN" sz="1800" dirty="0"/>
          </a:p>
          <a:p>
            <a:pPr>
              <a:spcBef>
                <a:spcPts val="600"/>
              </a:spcBef>
            </a:pPr>
            <a:endParaRPr lang="en-US" sz="18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708807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rtlCol="0"/>
          <a:lstStyle/>
          <a:p>
            <a:pPr rtl="0"/>
            <a:endParaRPr lang="en-US" dirty="0"/>
          </a:p>
        </p:txBody>
      </p:sp>
      <p:sp>
        <p:nvSpPr>
          <p:cNvPr id="3" name="副标题 2"/>
          <p:cNvSpPr>
            <a:spLocks noGrp="1"/>
          </p:cNvSpPr>
          <p:nvPr>
            <p:ph type="subTitle" idx="1"/>
          </p:nvPr>
        </p:nvSpPr>
        <p:spPr/>
        <p:txBody>
          <a:bodyPr rtlCol="0"/>
          <a:lstStyle/>
          <a:p>
            <a:pPr rtl="0"/>
            <a:endParaRPr lang="en-US" dirty="0"/>
          </a:p>
        </p:txBody>
      </p:sp>
    </p:spTree>
    <p:extLst>
      <p:ext uri="{BB962C8B-B14F-4D97-AF65-F5344CB8AC3E}">
        <p14:creationId xmlns:p14="http://schemas.microsoft.com/office/powerpoint/2010/main" val="1315647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p>
            <a:pPr rtl="0"/>
            <a:endParaRPr lang="en-US"/>
          </a:p>
        </p:txBody>
      </p:sp>
      <p:sp>
        <p:nvSpPr>
          <p:cNvPr id="3" name="文本占位符 2"/>
          <p:cNvSpPr>
            <a:spLocks noGrp="1"/>
          </p:cNvSpPr>
          <p:nvPr>
            <p:ph type="body" idx="1"/>
          </p:nvPr>
        </p:nvSpPr>
        <p:spPr/>
        <p:txBody>
          <a:bodyPr rtlCol="0"/>
          <a:lstStyle/>
          <a:p>
            <a:pPr rtl="0"/>
            <a:endParaRPr lang="en-US"/>
          </a:p>
        </p:txBody>
      </p:sp>
    </p:spTree>
    <p:extLst>
      <p:ext uri="{BB962C8B-B14F-4D97-AF65-F5344CB8AC3E}">
        <p14:creationId xmlns:p14="http://schemas.microsoft.com/office/powerpoint/2010/main" val="132884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2"/>
          <p:cNvSpPr>
            <a:spLocks noGrp="1"/>
          </p:cNvSpPr>
          <p:nvPr>
            <p:ph type="title"/>
          </p:nvPr>
        </p:nvSpPr>
        <p:spPr/>
        <p:txBody>
          <a:bodyPr rtlCol="0"/>
          <a:lstStyle/>
          <a:p>
            <a:pPr rtl="0"/>
            <a:r>
              <a:rPr lang="en-US" altLang="zh-CN" dirty="0"/>
              <a:t>Introduction</a:t>
            </a:r>
            <a:r>
              <a:rPr lang="zh-CN" altLang="en-US" dirty="0"/>
              <a:t> </a:t>
            </a:r>
            <a:endParaRPr lang="en-US" dirty="0">
              <a:latin typeface="微软雅黑" panose="020B0503020204020204" pitchFamily="34" charset="-122"/>
              <a:ea typeface="微软雅黑" panose="020B0503020204020204" pitchFamily="34" charset="-122"/>
            </a:endParaRPr>
          </a:p>
        </p:txBody>
      </p:sp>
      <p:sp>
        <p:nvSpPr>
          <p:cNvPr id="14" name="内容占位符 13"/>
          <p:cNvSpPr>
            <a:spLocks noGrp="1"/>
          </p:cNvSpPr>
          <p:nvPr>
            <p:ph idx="1"/>
          </p:nvPr>
        </p:nvSpPr>
        <p:spPr/>
        <p:txBody>
          <a:bodyPr rtlCol="0">
            <a:normAutofit fontScale="92500" lnSpcReduction="10000"/>
          </a:bodyPr>
          <a:lstStyle/>
          <a:p>
            <a:r>
              <a:rPr lang="en-US" dirty="0"/>
              <a:t>The </a:t>
            </a:r>
            <a:r>
              <a:rPr lang="en-US" altLang="zh-CN" dirty="0"/>
              <a:t>car</a:t>
            </a:r>
            <a:r>
              <a:rPr lang="zh-CN" altLang="en-US" dirty="0"/>
              <a:t> </a:t>
            </a:r>
            <a:r>
              <a:rPr lang="en-US" dirty="0"/>
              <a:t>is a more complex object. Its composition includes </a:t>
            </a:r>
            <a:r>
              <a:rPr lang="en-US" altLang="zh-CN" dirty="0"/>
              <a:t>C</a:t>
            </a:r>
            <a:r>
              <a:rPr lang="en-US" dirty="0"/>
              <a:t>hassis, </a:t>
            </a:r>
            <a:r>
              <a:rPr lang="en-US" altLang="zh-CN" dirty="0"/>
              <a:t>F</a:t>
            </a:r>
            <a:r>
              <a:rPr lang="en-US" dirty="0"/>
              <a:t>rame, </a:t>
            </a:r>
            <a:r>
              <a:rPr lang="en-US" altLang="zh-CN" dirty="0"/>
              <a:t>W</a:t>
            </a:r>
            <a:r>
              <a:rPr lang="en-US" dirty="0"/>
              <a:t>heels, </a:t>
            </a:r>
            <a:r>
              <a:rPr lang="en-US" altLang="zh-CN" dirty="0"/>
              <a:t>E</a:t>
            </a:r>
            <a:r>
              <a:rPr lang="en-US" dirty="0"/>
              <a:t>ngine, </a:t>
            </a:r>
            <a:r>
              <a:rPr lang="en-US" altLang="zh-CN" dirty="0"/>
              <a:t>G</a:t>
            </a:r>
            <a:r>
              <a:rPr lang="en-US" dirty="0"/>
              <a:t>as</a:t>
            </a:r>
            <a:r>
              <a:rPr lang="zh-CN" altLang="en-US" dirty="0"/>
              <a:t> </a:t>
            </a:r>
            <a:r>
              <a:rPr lang="en-US" altLang="zh-CN" dirty="0"/>
              <a:t>T</a:t>
            </a:r>
            <a:r>
              <a:rPr lang="en-US" dirty="0"/>
              <a:t>ank, </a:t>
            </a:r>
            <a:r>
              <a:rPr lang="en-US" altLang="zh-CN" dirty="0" err="1"/>
              <a:t>A</a:t>
            </a:r>
            <a:r>
              <a:rPr lang="en-US" dirty="0" err="1"/>
              <a:t>ccelerat</a:t>
            </a:r>
            <a:r>
              <a:rPr lang="zh-CN" altLang="zh-CN" dirty="0"/>
              <a:t>o</a:t>
            </a:r>
            <a:r>
              <a:rPr lang="en-US" dirty="0"/>
              <a:t>r, </a:t>
            </a:r>
            <a:r>
              <a:rPr lang="en-US" altLang="zh-CN" dirty="0"/>
              <a:t>B</a:t>
            </a:r>
            <a:r>
              <a:rPr lang="en-US" dirty="0"/>
              <a:t>rake, </a:t>
            </a:r>
            <a:r>
              <a:rPr lang="en-US" altLang="zh-CN" dirty="0"/>
              <a:t>S</a:t>
            </a:r>
            <a:r>
              <a:rPr lang="en-US" dirty="0"/>
              <a:t>teering wheel. ,Battery,</a:t>
            </a:r>
            <a:r>
              <a:rPr lang="zh-CN" altLang="en-US" dirty="0"/>
              <a:t> </a:t>
            </a:r>
            <a:r>
              <a:rPr lang="en-US" dirty="0"/>
              <a:t>Audio,</a:t>
            </a:r>
            <a:r>
              <a:rPr lang="zh-CN" altLang="en-US" dirty="0"/>
              <a:t> </a:t>
            </a:r>
            <a:r>
              <a:rPr lang="en-US" dirty="0"/>
              <a:t>Sunroof,</a:t>
            </a:r>
            <a:r>
              <a:rPr lang="zh-CN" altLang="en-US" dirty="0"/>
              <a:t> </a:t>
            </a:r>
            <a:r>
              <a:rPr lang="en-US" dirty="0"/>
              <a:t>Cruise Control,</a:t>
            </a:r>
            <a:r>
              <a:rPr lang="zh-CN" altLang="en-US" dirty="0"/>
              <a:t> </a:t>
            </a:r>
            <a:r>
              <a:rPr lang="en-US" dirty="0"/>
              <a:t>GPS,</a:t>
            </a:r>
            <a:r>
              <a:rPr lang="zh-CN" altLang="en-US" dirty="0"/>
              <a:t> </a:t>
            </a:r>
            <a:r>
              <a:rPr lang="en-US" dirty="0"/>
              <a:t>etc.</a:t>
            </a:r>
          </a:p>
          <a:p>
            <a:r>
              <a:rPr lang="en-US" dirty="0"/>
              <a:t>In order to decouple the process of building a complex object from its components, the software design uses a class to separately encapsulate the process of constructing a class. This class is called the Director class</a:t>
            </a:r>
            <a:r>
              <a:rPr lang="en-US" altLang="zh-CN" dirty="0"/>
              <a:t>.</a:t>
            </a:r>
            <a:r>
              <a:rPr lang="zh-CN" altLang="en-US" dirty="0"/>
              <a:t> </a:t>
            </a:r>
            <a:r>
              <a:rPr lang="en-US" altLang="zh-CN" dirty="0"/>
              <a:t>D</a:t>
            </a:r>
            <a:r>
              <a:rPr lang="en-US" dirty="0"/>
              <a:t>esigning another class is responsible for producing different part class objects that meet certain conditions. This class is called the </a:t>
            </a:r>
            <a:r>
              <a:rPr lang="en-US" dirty="0" err="1"/>
              <a:t>CarBuilder</a:t>
            </a:r>
            <a:r>
              <a:rPr lang="en-US" dirty="0"/>
              <a:t> class; in addition, it needs a class package product called Car. </a:t>
            </a:r>
          </a:p>
          <a:p>
            <a:r>
              <a:rPr lang="en-US" dirty="0"/>
              <a:t>The </a:t>
            </a:r>
            <a:r>
              <a:rPr lang="en-US" altLang="zh-CN" dirty="0"/>
              <a:t>Builder</a:t>
            </a:r>
            <a:r>
              <a:rPr lang="zh-CN" altLang="en-US" dirty="0"/>
              <a:t> </a:t>
            </a:r>
            <a:r>
              <a:rPr lang="en-US" dirty="0"/>
              <a:t>pattern is to create a complex object step by step, which allows the user to construct them only by specifying the type and content of the complex object. The user does not know the internal concrete construction details. The concrete interaction for constructing a Car object can be represented by a sequence diagram, as shown in Figure </a:t>
            </a:r>
            <a:r>
              <a:rPr lang="en-US" altLang="zh-CN" dirty="0"/>
              <a:t>1</a:t>
            </a:r>
            <a:r>
              <a:rPr lang="en-US" dirty="0"/>
              <a:t>.</a:t>
            </a:r>
            <a:endParaRPr lang="x-none"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654255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2"/>
          <p:cNvSpPr>
            <a:spLocks noGrp="1"/>
          </p:cNvSpPr>
          <p:nvPr>
            <p:ph type="title"/>
          </p:nvPr>
        </p:nvSpPr>
        <p:spPr/>
        <p:txBody>
          <a:bodyPr rtlCol="0"/>
          <a:lstStyle/>
          <a:p>
            <a:pPr rtl="0"/>
            <a:r>
              <a:rPr lang="en-US" altLang="zh-CN" dirty="0"/>
              <a:t>Introduction</a:t>
            </a:r>
            <a:r>
              <a:rPr lang="zh-CN" altLang="en-US" dirty="0"/>
              <a:t> </a:t>
            </a:r>
            <a:endParaRPr lang="en-US" dirty="0">
              <a:latin typeface="微软雅黑" panose="020B0503020204020204" pitchFamily="34" charset="-122"/>
              <a:ea typeface="微软雅黑" panose="020B0503020204020204" pitchFamily="34" charset="-122"/>
            </a:endParaRPr>
          </a:p>
        </p:txBody>
      </p:sp>
      <p:pic>
        <p:nvPicPr>
          <p:cNvPr id="2" name="图片 1" descr="屏幕快照 2018-03-15 下午8.47.5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93780" y="1349488"/>
            <a:ext cx="5652937" cy="4563839"/>
          </a:xfrm>
          <a:prstGeom prst="rect">
            <a:avLst/>
          </a:prstGeom>
        </p:spPr>
      </p:pic>
      <p:sp>
        <p:nvSpPr>
          <p:cNvPr id="3" name="文本框 2"/>
          <p:cNvSpPr txBox="1"/>
          <p:nvPr/>
        </p:nvSpPr>
        <p:spPr>
          <a:xfrm>
            <a:off x="2776663" y="6039274"/>
            <a:ext cx="4350382" cy="307777"/>
          </a:xfrm>
          <a:prstGeom prst="rect">
            <a:avLst/>
          </a:prstGeom>
          <a:noFill/>
        </p:spPr>
        <p:txBody>
          <a:bodyPr wrap="none" rtlCol="0">
            <a:spAutoFit/>
          </a:bodyPr>
          <a:lstStyle/>
          <a:p>
            <a:r>
              <a:rPr kumimoji="1" lang="en-US" altLang="zh-CN" sz="1400" dirty="0">
                <a:latin typeface="微软雅黑"/>
                <a:ea typeface="微软雅黑"/>
                <a:cs typeface="微软雅黑"/>
              </a:rPr>
              <a:t>Figure</a:t>
            </a:r>
            <a:r>
              <a:rPr kumimoji="1" lang="zh-CN" altLang="en-US" sz="1400" dirty="0">
                <a:latin typeface="微软雅黑"/>
                <a:ea typeface="微软雅黑"/>
                <a:cs typeface="微软雅黑"/>
              </a:rPr>
              <a:t> </a:t>
            </a:r>
            <a:r>
              <a:rPr kumimoji="1" lang="en-US" altLang="zh-CN" sz="1400" dirty="0">
                <a:latin typeface="微软雅黑"/>
                <a:ea typeface="微软雅黑"/>
                <a:cs typeface="微软雅黑"/>
              </a:rPr>
              <a:t>1 Car </a:t>
            </a:r>
            <a:r>
              <a:rPr kumimoji="1" lang="zh-CN" altLang="zh-CN" sz="1400" dirty="0">
                <a:latin typeface="微软雅黑"/>
                <a:ea typeface="微软雅黑"/>
                <a:cs typeface="微软雅黑"/>
              </a:rPr>
              <a:t>a</a:t>
            </a:r>
            <a:r>
              <a:rPr kumimoji="1" lang="en-US" altLang="zh-CN" sz="1400" dirty="0" err="1">
                <a:latin typeface="微软雅黑"/>
                <a:ea typeface="微软雅黑"/>
                <a:cs typeface="微软雅黑"/>
              </a:rPr>
              <a:t>ssembly</a:t>
            </a:r>
            <a:r>
              <a:rPr kumimoji="1" lang="en-US" altLang="zh-CN" sz="1400" dirty="0">
                <a:latin typeface="微软雅黑"/>
                <a:ea typeface="微软雅黑"/>
                <a:cs typeface="微软雅黑"/>
              </a:rPr>
              <a:t> </a:t>
            </a:r>
            <a:r>
              <a:rPr kumimoji="1" lang="zh-CN" altLang="zh-CN" sz="1400" dirty="0">
                <a:latin typeface="微软雅黑"/>
                <a:ea typeface="微软雅黑"/>
                <a:cs typeface="微软雅黑"/>
              </a:rPr>
              <a:t>s</a:t>
            </a:r>
            <a:r>
              <a:rPr kumimoji="1" lang="en-US" altLang="zh-CN" sz="1400" dirty="0" err="1">
                <a:latin typeface="微软雅黑"/>
                <a:ea typeface="微软雅黑"/>
                <a:cs typeface="微软雅黑"/>
              </a:rPr>
              <a:t>ystem</a:t>
            </a:r>
            <a:r>
              <a:rPr kumimoji="1" lang="zh-CN" altLang="en-US" sz="1400" dirty="0">
                <a:latin typeface="微软雅黑"/>
                <a:ea typeface="微软雅黑"/>
                <a:cs typeface="微软雅黑"/>
              </a:rPr>
              <a:t> </a:t>
            </a:r>
            <a:r>
              <a:rPr lang="en-US" altLang="zh-CN" sz="1400" dirty="0">
                <a:latin typeface="微软雅黑"/>
                <a:ea typeface="微软雅黑"/>
                <a:cs typeface="微软雅黑"/>
              </a:rPr>
              <a:t>sequence diagram</a:t>
            </a:r>
            <a:r>
              <a:rPr kumimoji="1" lang="zh-CN" altLang="en-US" sz="1400" dirty="0">
                <a:latin typeface="微软雅黑"/>
                <a:ea typeface="微软雅黑"/>
                <a:cs typeface="微软雅黑"/>
              </a:rPr>
              <a:t>  </a:t>
            </a:r>
          </a:p>
        </p:txBody>
      </p:sp>
    </p:spTree>
    <p:extLst>
      <p:ext uri="{BB962C8B-B14F-4D97-AF65-F5344CB8AC3E}">
        <p14:creationId xmlns:p14="http://schemas.microsoft.com/office/powerpoint/2010/main" val="3037161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2"/>
          <p:cNvSpPr>
            <a:spLocks noGrp="1"/>
          </p:cNvSpPr>
          <p:nvPr>
            <p:ph type="title"/>
          </p:nvPr>
        </p:nvSpPr>
        <p:spPr/>
        <p:txBody>
          <a:bodyPr rtlCol="0"/>
          <a:lstStyle/>
          <a:p>
            <a:r>
              <a:rPr lang="en-US" altLang="zh-CN" dirty="0"/>
              <a:t>Builder—Concepts and Mechanisms</a:t>
            </a:r>
            <a:r>
              <a:rPr lang="zh-CN" altLang="en-US" dirty="0"/>
              <a:t> </a:t>
            </a:r>
            <a:endParaRPr lang="en-US" dirty="0">
              <a:latin typeface="微软雅黑" panose="020B0503020204020204" pitchFamily="34" charset="-122"/>
              <a:ea typeface="微软雅黑" panose="020B0503020204020204" pitchFamily="34" charset="-122"/>
            </a:endParaRPr>
          </a:p>
        </p:txBody>
      </p:sp>
      <p:sp>
        <p:nvSpPr>
          <p:cNvPr id="14" name="内容占位符 13"/>
          <p:cNvSpPr>
            <a:spLocks noGrp="1"/>
          </p:cNvSpPr>
          <p:nvPr>
            <p:ph idx="1"/>
          </p:nvPr>
        </p:nvSpPr>
        <p:spPr>
          <a:xfrm>
            <a:off x="828675" y="1600200"/>
            <a:ext cx="7486650" cy="1562636"/>
          </a:xfrm>
        </p:spPr>
        <p:txBody>
          <a:bodyPr rtlCol="0"/>
          <a:lstStyle/>
          <a:p>
            <a:r>
              <a:rPr lang="en-US" altLang="zh-CN" dirty="0"/>
              <a:t>Builder</a:t>
            </a:r>
            <a:r>
              <a:rPr lang="zh-CN" altLang="en-US" dirty="0"/>
              <a:t> </a:t>
            </a:r>
            <a:r>
              <a:rPr lang="en-US" altLang="zh-CN" dirty="0"/>
              <a:t>pattern</a:t>
            </a:r>
            <a:r>
              <a:rPr lang="zh-CN" altLang="en-US" dirty="0"/>
              <a:t> </a:t>
            </a:r>
            <a:r>
              <a:rPr lang="en-US" altLang="zh-CN" dirty="0"/>
              <a:t>s</a:t>
            </a:r>
            <a:r>
              <a:rPr lang="en-US" dirty="0"/>
              <a:t>eparate</a:t>
            </a:r>
            <a:r>
              <a:rPr lang="en-US" altLang="zh-CN" dirty="0"/>
              <a:t>s</a:t>
            </a:r>
            <a:r>
              <a:rPr lang="en-US" dirty="0"/>
              <a:t> the construction of a complex object from its representation so that the same construction process can create different representation</a:t>
            </a:r>
            <a:r>
              <a:rPr lang="en-US" altLang="zh-CN" dirty="0"/>
              <a:t>. The class diagram design for the Builder</a:t>
            </a:r>
            <a:r>
              <a:rPr lang="zh-CN" altLang="en-US" dirty="0"/>
              <a:t> </a:t>
            </a:r>
            <a:r>
              <a:rPr lang="en-US" altLang="zh-CN" dirty="0"/>
              <a:t>pattern is shown in Figure 2.</a:t>
            </a:r>
            <a:endParaRPr lang="en-US" dirty="0">
              <a:latin typeface="微软雅黑" panose="020B0503020204020204" pitchFamily="34" charset="-122"/>
              <a:ea typeface="微软雅黑" panose="020B0503020204020204" pitchFamily="34" charset="-122"/>
            </a:endParaRPr>
          </a:p>
        </p:txBody>
      </p:sp>
      <p:pic>
        <p:nvPicPr>
          <p:cNvPr id="2" name="图片 1" descr="屏幕快照 2018-03-15 下午8.53.3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5060" y="3137932"/>
            <a:ext cx="6267730" cy="3072558"/>
          </a:xfrm>
          <a:prstGeom prst="rect">
            <a:avLst/>
          </a:prstGeom>
        </p:spPr>
      </p:pic>
      <p:sp>
        <p:nvSpPr>
          <p:cNvPr id="3" name="文本框 2"/>
          <p:cNvSpPr txBox="1"/>
          <p:nvPr/>
        </p:nvSpPr>
        <p:spPr>
          <a:xfrm>
            <a:off x="2988337" y="6325672"/>
            <a:ext cx="3447353" cy="307777"/>
          </a:xfrm>
          <a:prstGeom prst="rect">
            <a:avLst/>
          </a:prstGeom>
          <a:noFill/>
        </p:spPr>
        <p:txBody>
          <a:bodyPr wrap="none" rtlCol="0">
            <a:spAutoFit/>
          </a:bodyPr>
          <a:lstStyle/>
          <a:p>
            <a:r>
              <a:rPr kumimoji="1" lang="en-US" altLang="zh-CN" sz="1400" dirty="0"/>
              <a:t>Figure</a:t>
            </a:r>
            <a:r>
              <a:rPr kumimoji="1" lang="zh-CN" altLang="en-US" sz="1400" dirty="0"/>
              <a:t> </a:t>
            </a:r>
            <a:r>
              <a:rPr kumimoji="1" lang="en-US" altLang="zh-CN" sz="1400" dirty="0"/>
              <a:t>2</a:t>
            </a:r>
            <a:r>
              <a:rPr kumimoji="1" lang="zh-CN" altLang="en-US" sz="1400" dirty="0"/>
              <a:t> </a:t>
            </a:r>
            <a:r>
              <a:rPr kumimoji="1" lang="zh-CN" altLang="zh-CN" sz="1400" dirty="0"/>
              <a:t>C</a:t>
            </a:r>
            <a:r>
              <a:rPr kumimoji="1" lang="en-US" altLang="zh-CN" sz="1400" dirty="0"/>
              <a:t>lass</a:t>
            </a:r>
            <a:r>
              <a:rPr kumimoji="1" lang="zh-CN" altLang="en-US" sz="1400" dirty="0"/>
              <a:t> </a:t>
            </a:r>
            <a:r>
              <a:rPr kumimoji="1" lang="en-US" altLang="zh-CN" sz="1400" dirty="0"/>
              <a:t>diagram</a:t>
            </a:r>
            <a:r>
              <a:rPr kumimoji="1" lang="zh-CN" altLang="en-US" sz="1400" dirty="0"/>
              <a:t> </a:t>
            </a:r>
            <a:r>
              <a:rPr kumimoji="1" lang="en-US" altLang="zh-CN" sz="1400" dirty="0"/>
              <a:t>of</a:t>
            </a:r>
            <a:r>
              <a:rPr kumimoji="1" lang="zh-CN" altLang="en-US" sz="1400" dirty="0"/>
              <a:t> </a:t>
            </a:r>
            <a:r>
              <a:rPr kumimoji="1" lang="en-US" altLang="zh-CN" sz="1400" dirty="0"/>
              <a:t>Builder</a:t>
            </a:r>
            <a:r>
              <a:rPr kumimoji="1" lang="zh-CN" altLang="en-US" sz="1400" dirty="0"/>
              <a:t> </a:t>
            </a:r>
            <a:r>
              <a:rPr kumimoji="1" lang="en-US" altLang="zh-CN" sz="1400" dirty="0"/>
              <a:t>pattern</a:t>
            </a:r>
            <a:r>
              <a:rPr kumimoji="1" lang="zh-CN" altLang="en-US" sz="1400" dirty="0"/>
              <a:t> </a:t>
            </a:r>
          </a:p>
        </p:txBody>
      </p:sp>
    </p:spTree>
    <p:extLst>
      <p:ext uri="{BB962C8B-B14F-4D97-AF65-F5344CB8AC3E}">
        <p14:creationId xmlns:p14="http://schemas.microsoft.com/office/powerpoint/2010/main" val="35987358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2"/>
          <p:cNvSpPr>
            <a:spLocks noGrp="1"/>
          </p:cNvSpPr>
          <p:nvPr>
            <p:ph type="title"/>
          </p:nvPr>
        </p:nvSpPr>
        <p:spPr/>
        <p:txBody>
          <a:bodyPr rtlCol="0"/>
          <a:lstStyle/>
          <a:p>
            <a:r>
              <a:rPr lang="en-US" altLang="zh-CN" dirty="0"/>
              <a:t>Builder—Concepts and Mechanisms</a:t>
            </a:r>
            <a:r>
              <a:rPr lang="zh-CN" altLang="en-US" dirty="0"/>
              <a:t> </a:t>
            </a:r>
            <a:endParaRPr lang="en-US" dirty="0">
              <a:latin typeface="微软雅黑" panose="020B0503020204020204" pitchFamily="34" charset="-122"/>
              <a:ea typeface="微软雅黑" panose="020B0503020204020204" pitchFamily="34" charset="-122"/>
            </a:endParaRPr>
          </a:p>
        </p:txBody>
      </p:sp>
      <p:sp>
        <p:nvSpPr>
          <p:cNvPr id="14" name="内容占位符 13"/>
          <p:cNvSpPr>
            <a:spLocks noGrp="1"/>
          </p:cNvSpPr>
          <p:nvPr>
            <p:ph idx="1"/>
          </p:nvPr>
        </p:nvSpPr>
        <p:spPr>
          <a:xfrm>
            <a:off x="757096" y="5007740"/>
            <a:ext cx="7486650" cy="1562636"/>
          </a:xfrm>
        </p:spPr>
        <p:txBody>
          <a:bodyPr rtlCol="0">
            <a:normAutofit fontScale="92500" lnSpcReduction="10000"/>
          </a:bodyPr>
          <a:lstStyle/>
          <a:p>
            <a:pPr marL="0" indent="0">
              <a:spcBef>
                <a:spcPts val="600"/>
              </a:spcBef>
              <a:buNone/>
            </a:pPr>
            <a:r>
              <a:rPr lang="en-US" dirty="0"/>
              <a:t>Director director = new Director(); </a:t>
            </a:r>
          </a:p>
          <a:p>
            <a:pPr marL="0" indent="0">
              <a:spcBef>
                <a:spcPts val="600"/>
              </a:spcBef>
              <a:buNone/>
            </a:pPr>
            <a:r>
              <a:rPr lang="en-US" dirty="0" err="1"/>
              <a:t>director.setBuilder</a:t>
            </a:r>
            <a:r>
              <a:rPr lang="en-US" dirty="0"/>
              <a:t>(</a:t>
            </a:r>
            <a:r>
              <a:rPr lang="en-US" dirty="0" err="1"/>
              <a:t>cb</a:t>
            </a:r>
            <a:r>
              <a:rPr lang="en-US" dirty="0"/>
              <a:t>);</a:t>
            </a:r>
          </a:p>
          <a:p>
            <a:pPr marL="0" indent="0">
              <a:spcBef>
                <a:spcPts val="600"/>
              </a:spcBef>
              <a:buNone/>
            </a:pPr>
            <a:r>
              <a:rPr lang="en-US" dirty="0" err="1"/>
              <a:t>director.construct</a:t>
            </a:r>
            <a:r>
              <a:rPr lang="en-US" dirty="0"/>
              <a:t>();</a:t>
            </a:r>
          </a:p>
          <a:p>
            <a:pPr marL="0" indent="0">
              <a:spcBef>
                <a:spcPts val="600"/>
              </a:spcBef>
              <a:buNone/>
            </a:pPr>
            <a:r>
              <a:rPr lang="en-US" dirty="0"/>
              <a:t>if ( </a:t>
            </a:r>
            <a:r>
              <a:rPr lang="en-US" dirty="0" err="1"/>
              <a:t>cb</a:t>
            </a:r>
            <a:r>
              <a:rPr lang="en-US" dirty="0"/>
              <a:t> == 1 ) Product1 = </a:t>
            </a:r>
            <a:r>
              <a:rPr lang="en-US" dirty="0" err="1"/>
              <a:t>director.getObject</a:t>
            </a:r>
            <a:r>
              <a:rPr lang="en-US" dirty="0"/>
              <a:t>(); </a:t>
            </a:r>
          </a:p>
          <a:p>
            <a:pPr marL="0" indent="0">
              <a:spcBef>
                <a:spcPts val="600"/>
              </a:spcBef>
              <a:buNone/>
            </a:pPr>
            <a:r>
              <a:rPr lang="en-US" dirty="0"/>
              <a:t>else Product 2 = </a:t>
            </a:r>
            <a:r>
              <a:rPr lang="en-US" dirty="0" err="1"/>
              <a:t>director.getObject</a:t>
            </a:r>
            <a:r>
              <a:rPr lang="en-US" dirty="0"/>
              <a:t>();</a:t>
            </a:r>
            <a:endParaRPr lang="en-US" dirty="0">
              <a:latin typeface="微软雅黑" panose="020B0503020204020204" pitchFamily="34" charset="-122"/>
              <a:ea typeface="微软雅黑" panose="020B0503020204020204" pitchFamily="34" charset="-122"/>
            </a:endParaRPr>
          </a:p>
        </p:txBody>
      </p:sp>
      <p:pic>
        <p:nvPicPr>
          <p:cNvPr id="2" name="图片 1" descr="屏幕快照 2018-03-15 下午8.53.3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56038" y="1380540"/>
            <a:ext cx="6267730" cy="3072558"/>
          </a:xfrm>
          <a:prstGeom prst="rect">
            <a:avLst/>
          </a:prstGeom>
        </p:spPr>
      </p:pic>
      <p:sp>
        <p:nvSpPr>
          <p:cNvPr id="3" name="文本框 2"/>
          <p:cNvSpPr txBox="1"/>
          <p:nvPr/>
        </p:nvSpPr>
        <p:spPr>
          <a:xfrm>
            <a:off x="2539315" y="4568280"/>
            <a:ext cx="3447353" cy="307777"/>
          </a:xfrm>
          <a:prstGeom prst="rect">
            <a:avLst/>
          </a:prstGeom>
          <a:noFill/>
        </p:spPr>
        <p:txBody>
          <a:bodyPr wrap="none" rtlCol="0">
            <a:spAutoFit/>
          </a:bodyPr>
          <a:lstStyle/>
          <a:p>
            <a:r>
              <a:rPr kumimoji="1" lang="en-US" altLang="zh-CN" sz="1400" dirty="0"/>
              <a:t>Figure</a:t>
            </a:r>
            <a:r>
              <a:rPr kumimoji="1" lang="zh-CN" altLang="en-US" sz="1400" dirty="0"/>
              <a:t> </a:t>
            </a:r>
            <a:r>
              <a:rPr kumimoji="1" lang="en-US" altLang="zh-CN" sz="1400" dirty="0"/>
              <a:t>2</a:t>
            </a:r>
            <a:r>
              <a:rPr kumimoji="1" lang="zh-CN" altLang="en-US" sz="1400" dirty="0"/>
              <a:t> </a:t>
            </a:r>
            <a:r>
              <a:rPr kumimoji="1" lang="zh-CN" altLang="zh-CN" sz="1400" dirty="0"/>
              <a:t>C</a:t>
            </a:r>
            <a:r>
              <a:rPr kumimoji="1" lang="en-US" altLang="zh-CN" sz="1400" dirty="0"/>
              <a:t>lass</a:t>
            </a:r>
            <a:r>
              <a:rPr kumimoji="1" lang="zh-CN" altLang="en-US" sz="1400" dirty="0"/>
              <a:t> </a:t>
            </a:r>
            <a:r>
              <a:rPr kumimoji="1" lang="en-US" altLang="zh-CN" sz="1400" dirty="0"/>
              <a:t>diagram</a:t>
            </a:r>
            <a:r>
              <a:rPr kumimoji="1" lang="zh-CN" altLang="en-US" sz="1400" dirty="0"/>
              <a:t> </a:t>
            </a:r>
            <a:r>
              <a:rPr kumimoji="1" lang="en-US" altLang="zh-CN" sz="1400" dirty="0"/>
              <a:t>of</a:t>
            </a:r>
            <a:r>
              <a:rPr kumimoji="1" lang="zh-CN" altLang="en-US" sz="1400" dirty="0"/>
              <a:t> </a:t>
            </a:r>
            <a:r>
              <a:rPr kumimoji="1" lang="en-US" altLang="zh-CN" sz="1400" dirty="0"/>
              <a:t>Builder</a:t>
            </a:r>
            <a:r>
              <a:rPr kumimoji="1" lang="zh-CN" altLang="en-US" sz="1400" dirty="0"/>
              <a:t> </a:t>
            </a:r>
            <a:r>
              <a:rPr kumimoji="1" lang="en-US" altLang="zh-CN" sz="1400" dirty="0"/>
              <a:t>pattern</a:t>
            </a:r>
            <a:r>
              <a:rPr kumimoji="1" lang="zh-CN" altLang="en-US" sz="1400" dirty="0"/>
              <a:t> </a:t>
            </a:r>
          </a:p>
        </p:txBody>
      </p:sp>
    </p:spTree>
    <p:extLst>
      <p:ext uri="{BB962C8B-B14F-4D97-AF65-F5344CB8AC3E}">
        <p14:creationId xmlns:p14="http://schemas.microsoft.com/office/powerpoint/2010/main" val="35236985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2"/>
          <p:cNvSpPr>
            <a:spLocks noGrp="1"/>
          </p:cNvSpPr>
          <p:nvPr>
            <p:ph type="title"/>
          </p:nvPr>
        </p:nvSpPr>
        <p:spPr/>
        <p:txBody>
          <a:bodyPr rtlCol="0"/>
          <a:lstStyle/>
          <a:p>
            <a:r>
              <a:rPr lang="en-US" altLang="zh-CN" dirty="0"/>
              <a:t>Builder</a:t>
            </a:r>
            <a:r>
              <a:rPr lang="zh-CN" altLang="en-US" dirty="0"/>
              <a:t> </a:t>
            </a:r>
            <a:endParaRPr lang="en-US" dirty="0">
              <a:latin typeface="微软雅黑" panose="020B0503020204020204" pitchFamily="34" charset="-122"/>
              <a:ea typeface="微软雅黑" panose="020B0503020204020204" pitchFamily="34" charset="-122"/>
            </a:endParaRPr>
          </a:p>
        </p:txBody>
      </p:sp>
      <p:sp>
        <p:nvSpPr>
          <p:cNvPr id="14" name="内容占位符 13"/>
          <p:cNvSpPr>
            <a:spLocks noGrp="1"/>
          </p:cNvSpPr>
          <p:nvPr>
            <p:ph idx="1"/>
          </p:nvPr>
        </p:nvSpPr>
        <p:spPr>
          <a:xfrm>
            <a:off x="831804" y="1508696"/>
            <a:ext cx="7486650" cy="2700117"/>
          </a:xfrm>
        </p:spPr>
        <p:txBody>
          <a:bodyPr rtlCol="0">
            <a:normAutofit lnSpcReduction="10000"/>
          </a:bodyPr>
          <a:lstStyle/>
          <a:p>
            <a:pPr>
              <a:spcBef>
                <a:spcPts val="600"/>
              </a:spcBef>
            </a:pPr>
            <a:r>
              <a:rPr lang="en-US" altLang="zh-CN" sz="2400" dirty="0">
                <a:latin typeface="微软雅黑" panose="020B0503020204020204" pitchFamily="34" charset="-122"/>
                <a:ea typeface="微软雅黑" panose="020B0503020204020204" pitchFamily="34" charset="-122"/>
              </a:rPr>
              <a:t>Applicability</a:t>
            </a:r>
          </a:p>
          <a:p>
            <a:pPr marL="0" indent="0">
              <a:spcBef>
                <a:spcPts val="600"/>
              </a:spcBef>
              <a:buNone/>
            </a:pPr>
            <a:r>
              <a:rPr lang="zh-CN" altLang="zh-CN" dirty="0"/>
              <a:t> </a:t>
            </a:r>
            <a:r>
              <a:rPr lang="zh-CN" altLang="en-US" dirty="0"/>
              <a:t>  </a:t>
            </a:r>
            <a:r>
              <a:rPr lang="zh-CN" altLang="zh-CN" dirty="0"/>
              <a:t>U</a:t>
            </a:r>
            <a:r>
              <a:rPr lang="en-US" altLang="zh-CN" dirty="0"/>
              <a:t>se</a:t>
            </a:r>
            <a:r>
              <a:rPr lang="zh-CN" altLang="en-US" dirty="0"/>
              <a:t> </a:t>
            </a:r>
            <a:r>
              <a:rPr lang="en-US" altLang="zh-CN" dirty="0"/>
              <a:t>the</a:t>
            </a:r>
            <a:r>
              <a:rPr lang="zh-CN" altLang="en-US" dirty="0"/>
              <a:t> </a:t>
            </a:r>
            <a:r>
              <a:rPr lang="en-US" altLang="zh-CN" dirty="0"/>
              <a:t>Builder</a:t>
            </a:r>
            <a:r>
              <a:rPr lang="zh-CN" altLang="en-US" dirty="0"/>
              <a:t> </a:t>
            </a:r>
            <a:r>
              <a:rPr lang="en-US" altLang="zh-CN" dirty="0"/>
              <a:t>pattern</a:t>
            </a:r>
            <a:r>
              <a:rPr lang="zh-CN" altLang="en-US" dirty="0"/>
              <a:t> </a:t>
            </a:r>
            <a:r>
              <a:rPr lang="en-US" altLang="zh-CN" dirty="0"/>
              <a:t>when</a:t>
            </a:r>
          </a:p>
          <a:p>
            <a:pPr lvl="1"/>
            <a:r>
              <a:rPr lang="en-US" altLang="zh-CN" sz="2000" dirty="0"/>
              <a:t>The</a:t>
            </a:r>
            <a:r>
              <a:rPr lang="zh-CN" altLang="en-US" sz="2000" dirty="0"/>
              <a:t> </a:t>
            </a:r>
            <a:r>
              <a:rPr lang="en-US" altLang="zh-CN" sz="2000" dirty="0"/>
              <a:t>algorithm</a:t>
            </a:r>
            <a:r>
              <a:rPr lang="zh-CN" altLang="en-US" sz="2000" dirty="0"/>
              <a:t> </a:t>
            </a:r>
            <a:r>
              <a:rPr lang="en-US" altLang="zh-CN" sz="2000" dirty="0"/>
              <a:t>for</a:t>
            </a:r>
            <a:r>
              <a:rPr lang="zh-CN" altLang="en-US" sz="2000" dirty="0"/>
              <a:t> </a:t>
            </a:r>
            <a:r>
              <a:rPr lang="en-US" altLang="zh-CN" sz="2000" dirty="0"/>
              <a:t>creating</a:t>
            </a:r>
            <a:r>
              <a:rPr lang="zh-CN" altLang="en-US" sz="2000" dirty="0"/>
              <a:t> </a:t>
            </a:r>
            <a:r>
              <a:rPr lang="en-US" altLang="zh-CN" sz="2000" dirty="0"/>
              <a:t>a</a:t>
            </a:r>
            <a:r>
              <a:rPr lang="zh-CN" altLang="en-US" sz="2000" dirty="0"/>
              <a:t> </a:t>
            </a:r>
            <a:r>
              <a:rPr lang="en-US" altLang="zh-CN" sz="2000" dirty="0"/>
              <a:t>complex</a:t>
            </a:r>
            <a:r>
              <a:rPr lang="zh-CN" altLang="en-US" sz="2000" dirty="0"/>
              <a:t> </a:t>
            </a:r>
            <a:r>
              <a:rPr lang="en-US" altLang="zh-CN" sz="2000" dirty="0"/>
              <a:t>object</a:t>
            </a:r>
            <a:r>
              <a:rPr lang="zh-CN" altLang="en-US" sz="2000" dirty="0"/>
              <a:t> </a:t>
            </a:r>
            <a:r>
              <a:rPr lang="en-US" altLang="zh-CN" sz="2000" dirty="0"/>
              <a:t>should</a:t>
            </a:r>
            <a:r>
              <a:rPr lang="zh-CN" altLang="en-US" sz="2000" dirty="0"/>
              <a:t> </a:t>
            </a:r>
            <a:r>
              <a:rPr lang="en-US" altLang="zh-CN" sz="2000" dirty="0"/>
              <a:t>be</a:t>
            </a:r>
            <a:r>
              <a:rPr lang="zh-CN" altLang="en-US" sz="2000" dirty="0"/>
              <a:t> </a:t>
            </a:r>
            <a:r>
              <a:rPr lang="en-US" altLang="zh-CN" sz="2000" dirty="0"/>
              <a:t>independent</a:t>
            </a:r>
            <a:r>
              <a:rPr lang="zh-CN" altLang="en-US" sz="2000" dirty="0"/>
              <a:t> </a:t>
            </a:r>
            <a:r>
              <a:rPr lang="en-US" altLang="zh-CN" sz="2000" dirty="0"/>
              <a:t>of</a:t>
            </a:r>
            <a:r>
              <a:rPr lang="zh-CN" altLang="en-US" sz="2000" dirty="0"/>
              <a:t> </a:t>
            </a:r>
            <a:r>
              <a:rPr lang="en-US" altLang="zh-CN" sz="2000" dirty="0"/>
              <a:t>the</a:t>
            </a:r>
            <a:r>
              <a:rPr lang="zh-CN" altLang="en-US" sz="2000" dirty="0"/>
              <a:t> </a:t>
            </a:r>
            <a:r>
              <a:rPr lang="en-US" altLang="zh-CN" sz="2000" dirty="0"/>
              <a:t>parts</a:t>
            </a:r>
            <a:r>
              <a:rPr lang="zh-CN" altLang="en-US" sz="2000" dirty="0"/>
              <a:t> </a:t>
            </a:r>
            <a:r>
              <a:rPr lang="en-US" altLang="zh-CN" sz="2000" dirty="0"/>
              <a:t>that</a:t>
            </a:r>
            <a:r>
              <a:rPr lang="zh-CN" altLang="en-US" sz="2000" dirty="0"/>
              <a:t> </a:t>
            </a:r>
            <a:r>
              <a:rPr lang="en-US" altLang="zh-CN" sz="2000" dirty="0"/>
              <a:t>make</a:t>
            </a:r>
            <a:r>
              <a:rPr lang="zh-CN" altLang="en-US" sz="2000" dirty="0"/>
              <a:t> </a:t>
            </a:r>
            <a:r>
              <a:rPr lang="en-US" altLang="zh-CN" sz="2000" dirty="0"/>
              <a:t>up</a:t>
            </a:r>
            <a:r>
              <a:rPr lang="zh-CN" altLang="en-US" sz="2000" dirty="0"/>
              <a:t> </a:t>
            </a:r>
            <a:r>
              <a:rPr lang="en-US" altLang="zh-CN" sz="2000" dirty="0"/>
              <a:t>the</a:t>
            </a:r>
            <a:r>
              <a:rPr lang="zh-CN" altLang="en-US" sz="2000" dirty="0"/>
              <a:t> </a:t>
            </a:r>
            <a:r>
              <a:rPr lang="en-US" altLang="zh-CN" sz="2000" dirty="0"/>
              <a:t>object</a:t>
            </a:r>
            <a:r>
              <a:rPr lang="zh-CN" altLang="en-US" sz="2000" dirty="0"/>
              <a:t> </a:t>
            </a:r>
            <a:r>
              <a:rPr lang="en-US" altLang="zh-CN" sz="2000" dirty="0"/>
              <a:t>and</a:t>
            </a:r>
            <a:r>
              <a:rPr lang="zh-CN" altLang="en-US" sz="2000" dirty="0"/>
              <a:t> </a:t>
            </a:r>
            <a:r>
              <a:rPr lang="en-US" altLang="zh-CN" sz="2000" dirty="0"/>
              <a:t>how</a:t>
            </a:r>
            <a:r>
              <a:rPr lang="zh-CN" altLang="en-US" sz="2000" dirty="0"/>
              <a:t> </a:t>
            </a:r>
            <a:r>
              <a:rPr lang="en-US" altLang="zh-CN" sz="2000" dirty="0"/>
              <a:t>they</a:t>
            </a:r>
            <a:r>
              <a:rPr lang="zh-CN" altLang="en-US" sz="2000" dirty="0"/>
              <a:t> </a:t>
            </a:r>
            <a:r>
              <a:rPr lang="en-US" altLang="zh-CN" sz="2000" dirty="0"/>
              <a:t>are</a:t>
            </a:r>
            <a:r>
              <a:rPr lang="zh-CN" altLang="en-US" sz="2000" dirty="0"/>
              <a:t> </a:t>
            </a:r>
            <a:r>
              <a:rPr lang="en-US" altLang="zh-CN" sz="2000" dirty="0"/>
              <a:t>assembled.</a:t>
            </a:r>
          </a:p>
          <a:p>
            <a:pPr lvl="1"/>
            <a:r>
              <a:rPr lang="en-US" altLang="zh-CN" sz="2000" dirty="0"/>
              <a:t>The</a:t>
            </a:r>
            <a:r>
              <a:rPr lang="zh-CN" altLang="en-US" sz="2000" dirty="0"/>
              <a:t> </a:t>
            </a:r>
            <a:r>
              <a:rPr lang="en-US" altLang="zh-CN" sz="2000" dirty="0"/>
              <a:t>construction</a:t>
            </a:r>
            <a:r>
              <a:rPr lang="zh-CN" altLang="en-US" sz="2000" dirty="0"/>
              <a:t> </a:t>
            </a:r>
            <a:r>
              <a:rPr lang="en-US" altLang="zh-CN" sz="2000" dirty="0"/>
              <a:t>process</a:t>
            </a:r>
            <a:r>
              <a:rPr lang="zh-CN" altLang="en-US" sz="2000" dirty="0"/>
              <a:t> </a:t>
            </a:r>
            <a:r>
              <a:rPr lang="en-US" altLang="zh-CN" sz="2000" dirty="0"/>
              <a:t>must</a:t>
            </a:r>
            <a:r>
              <a:rPr lang="zh-CN" altLang="en-US" sz="2000" dirty="0"/>
              <a:t> </a:t>
            </a:r>
            <a:r>
              <a:rPr lang="zh-CN" altLang="zh-CN" sz="2000" dirty="0"/>
              <a:t>a</a:t>
            </a:r>
            <a:r>
              <a:rPr lang="en-US" altLang="zh-CN" sz="2000" dirty="0" err="1"/>
              <a:t>llow</a:t>
            </a:r>
            <a:r>
              <a:rPr lang="zh-CN" altLang="en-US" sz="2000" dirty="0"/>
              <a:t> </a:t>
            </a:r>
            <a:r>
              <a:rPr lang="en-US" altLang="zh-CN" sz="2000" dirty="0"/>
              <a:t>different</a:t>
            </a:r>
            <a:r>
              <a:rPr lang="zh-CN" altLang="en-US" sz="2000" dirty="0"/>
              <a:t> </a:t>
            </a:r>
            <a:r>
              <a:rPr lang="en-US" altLang="zh-CN" sz="2000" dirty="0"/>
              <a:t>representations</a:t>
            </a:r>
            <a:r>
              <a:rPr lang="zh-CN" altLang="en-US" sz="2000" dirty="0"/>
              <a:t> </a:t>
            </a:r>
            <a:r>
              <a:rPr lang="en-US" altLang="zh-CN" sz="2000" dirty="0"/>
              <a:t>for</a:t>
            </a:r>
            <a:r>
              <a:rPr lang="zh-CN" altLang="en-US" sz="2000" dirty="0"/>
              <a:t> </a:t>
            </a:r>
            <a:r>
              <a:rPr lang="en-US" altLang="zh-CN" sz="2000" dirty="0"/>
              <a:t>the</a:t>
            </a:r>
            <a:r>
              <a:rPr lang="zh-CN" altLang="en-US" sz="2000" dirty="0"/>
              <a:t> </a:t>
            </a:r>
            <a:r>
              <a:rPr lang="en-US" altLang="zh-CN" sz="2000" dirty="0"/>
              <a:t>object</a:t>
            </a:r>
            <a:r>
              <a:rPr lang="zh-CN" altLang="en-US" sz="2000" dirty="0"/>
              <a:t> </a:t>
            </a:r>
            <a:r>
              <a:rPr lang="en-US" altLang="zh-CN" sz="2000" dirty="0"/>
              <a:t>that</a:t>
            </a:r>
            <a:r>
              <a:rPr lang="zh-CN" altLang="en-US" sz="2000" dirty="0"/>
              <a:t> </a:t>
            </a:r>
            <a:r>
              <a:rPr lang="en-US" altLang="zh-CN" sz="2000" dirty="0"/>
              <a:t>is</a:t>
            </a:r>
            <a:r>
              <a:rPr lang="zh-CN" altLang="en-US" sz="2000" dirty="0"/>
              <a:t> </a:t>
            </a:r>
            <a:r>
              <a:rPr lang="en-US" altLang="zh-CN" sz="2000" dirty="0"/>
              <a:t>constructed</a:t>
            </a:r>
            <a:r>
              <a:rPr lang="zh-CN" altLang="en-US" sz="2000" dirty="0"/>
              <a:t> </a:t>
            </a:r>
            <a:endParaRPr lang="en-US" altLang="zh-CN" sz="2000" dirty="0"/>
          </a:p>
          <a:p>
            <a:r>
              <a:rPr lang="zh-CN" altLang="zh-CN" sz="2400" dirty="0"/>
              <a:t>S</a:t>
            </a:r>
            <a:r>
              <a:rPr lang="en-US" altLang="zh-CN" sz="2400" dirty="0" err="1"/>
              <a:t>tructure</a:t>
            </a:r>
            <a:endParaRPr lang="en-US" altLang="zh-CN" sz="2400" dirty="0"/>
          </a:p>
          <a:p>
            <a:pPr marL="0" indent="0">
              <a:spcBef>
                <a:spcPts val="600"/>
              </a:spcBef>
              <a:buNone/>
            </a:pPr>
            <a:endParaRPr lang="en-US" altLang="zh-CN" dirty="0">
              <a:latin typeface="微软雅黑" panose="020B0503020204020204" pitchFamily="34" charset="-122"/>
              <a:ea typeface="微软雅黑" panose="020B0503020204020204" pitchFamily="34" charset="-122"/>
            </a:endParaRPr>
          </a:p>
          <a:p>
            <a:pPr marL="0" indent="0">
              <a:spcBef>
                <a:spcPts val="600"/>
              </a:spcBef>
              <a:buNone/>
            </a:pPr>
            <a:endParaRPr lang="en-US" dirty="0">
              <a:latin typeface="微软雅黑" panose="020B0503020204020204" pitchFamily="34" charset="-122"/>
              <a:ea typeface="微软雅黑" panose="020B0503020204020204" pitchFamily="34" charset="-122"/>
            </a:endParaRPr>
          </a:p>
        </p:txBody>
      </p:sp>
      <p:pic>
        <p:nvPicPr>
          <p:cNvPr id="4" name="图片 3" descr="屏幕快照 2018-03-15 下午9.01.5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92614" y="4200690"/>
            <a:ext cx="5502515" cy="2027727"/>
          </a:xfrm>
          <a:prstGeom prst="rect">
            <a:avLst/>
          </a:prstGeom>
        </p:spPr>
      </p:pic>
      <p:sp>
        <p:nvSpPr>
          <p:cNvPr id="5" name="文本框 4"/>
          <p:cNvSpPr txBox="1"/>
          <p:nvPr/>
        </p:nvSpPr>
        <p:spPr>
          <a:xfrm>
            <a:off x="3125302" y="6338124"/>
            <a:ext cx="2809157" cy="307777"/>
          </a:xfrm>
          <a:prstGeom prst="rect">
            <a:avLst/>
          </a:prstGeom>
          <a:noFill/>
        </p:spPr>
        <p:txBody>
          <a:bodyPr wrap="none" rtlCol="0">
            <a:spAutoFit/>
          </a:bodyPr>
          <a:lstStyle/>
          <a:p>
            <a:r>
              <a:rPr kumimoji="1" lang="en-US" altLang="zh-CN" sz="1400" dirty="0"/>
              <a:t>Figure</a:t>
            </a:r>
            <a:r>
              <a:rPr kumimoji="1" lang="zh-CN" altLang="en-US" sz="1400" dirty="0"/>
              <a:t> </a:t>
            </a:r>
            <a:r>
              <a:rPr kumimoji="1" lang="en-US" altLang="zh-CN" sz="1400" dirty="0"/>
              <a:t>3</a:t>
            </a:r>
            <a:r>
              <a:rPr kumimoji="1" lang="zh-CN" altLang="en-US" sz="1400" dirty="0"/>
              <a:t> </a:t>
            </a:r>
            <a:r>
              <a:rPr kumimoji="1" lang="en-US" altLang="zh-CN" sz="1400" dirty="0"/>
              <a:t>Builder</a:t>
            </a:r>
            <a:r>
              <a:rPr kumimoji="1" lang="zh-CN" altLang="en-US" sz="1400" dirty="0"/>
              <a:t> </a:t>
            </a:r>
            <a:r>
              <a:rPr kumimoji="1" lang="en-US" altLang="zh-CN" sz="1400" dirty="0"/>
              <a:t>pattern</a:t>
            </a:r>
            <a:r>
              <a:rPr kumimoji="1" lang="zh-CN" altLang="en-US" sz="1400" dirty="0"/>
              <a:t> </a:t>
            </a:r>
            <a:r>
              <a:rPr kumimoji="1" lang="en-US" altLang="zh-CN" sz="1400" dirty="0"/>
              <a:t>structure</a:t>
            </a:r>
            <a:r>
              <a:rPr kumimoji="1" lang="zh-CN" altLang="en-US" sz="1400" dirty="0"/>
              <a:t> </a:t>
            </a:r>
          </a:p>
        </p:txBody>
      </p:sp>
    </p:spTree>
    <p:extLst>
      <p:ext uri="{BB962C8B-B14F-4D97-AF65-F5344CB8AC3E}">
        <p14:creationId xmlns:p14="http://schemas.microsoft.com/office/powerpoint/2010/main" val="17784178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2"/>
          <p:cNvSpPr>
            <a:spLocks noGrp="1"/>
          </p:cNvSpPr>
          <p:nvPr>
            <p:ph type="title"/>
          </p:nvPr>
        </p:nvSpPr>
        <p:spPr/>
        <p:txBody>
          <a:bodyPr rtlCol="0"/>
          <a:lstStyle/>
          <a:p>
            <a:r>
              <a:rPr lang="en-US" altLang="zh-CN" dirty="0"/>
              <a:t>Builder—Examples</a:t>
            </a:r>
            <a:r>
              <a:rPr lang="zh-CN" altLang="en-US" dirty="0"/>
              <a:t> </a:t>
            </a:r>
            <a:endParaRPr lang="en-US" dirty="0">
              <a:latin typeface="微软雅黑" panose="020B0503020204020204" pitchFamily="34" charset="-122"/>
              <a:ea typeface="微软雅黑" panose="020B0503020204020204" pitchFamily="34" charset="-122"/>
            </a:endParaRPr>
          </a:p>
        </p:txBody>
      </p:sp>
      <p:sp>
        <p:nvSpPr>
          <p:cNvPr id="14" name="内容占位符 13"/>
          <p:cNvSpPr>
            <a:spLocks noGrp="1"/>
          </p:cNvSpPr>
          <p:nvPr>
            <p:ph idx="1"/>
          </p:nvPr>
        </p:nvSpPr>
        <p:spPr>
          <a:xfrm>
            <a:off x="831804" y="1508696"/>
            <a:ext cx="7486650" cy="2700117"/>
          </a:xfrm>
        </p:spPr>
        <p:txBody>
          <a:bodyPr rtlCol="0">
            <a:normAutofit/>
          </a:bodyPr>
          <a:lstStyle/>
          <a:p>
            <a:pPr>
              <a:spcBef>
                <a:spcPts val="600"/>
              </a:spcBef>
            </a:pPr>
            <a:r>
              <a:rPr lang="en-US" altLang="zh-CN" dirty="0"/>
              <a:t>A company needs to design a home purchase system. The houses in the system are divided into two types: </a:t>
            </a:r>
            <a:r>
              <a:rPr lang="en-US" altLang="zh-CN" b="1" dirty="0"/>
              <a:t>Normal House</a:t>
            </a:r>
            <a:r>
              <a:rPr lang="en-US" altLang="zh-CN" dirty="0"/>
              <a:t> and </a:t>
            </a:r>
            <a:r>
              <a:rPr lang="en-US" altLang="zh-CN" b="1" dirty="0"/>
              <a:t>Luxury House</a:t>
            </a:r>
            <a:r>
              <a:rPr lang="en-US" altLang="zh-CN" dirty="0"/>
              <a:t>. The difference between different types of housing is reflected in the size of the </a:t>
            </a:r>
            <a:r>
              <a:rPr lang="en-US" altLang="zh-CN" b="1" dirty="0"/>
              <a:t>Area</a:t>
            </a:r>
            <a:r>
              <a:rPr lang="en-US" altLang="zh-CN" dirty="0"/>
              <a:t> and the number of </a:t>
            </a:r>
            <a:r>
              <a:rPr lang="en-US" altLang="zh-CN" b="1" dirty="0"/>
              <a:t>Bedrooms</a:t>
            </a:r>
            <a:r>
              <a:rPr lang="en-US" altLang="zh-CN" dirty="0"/>
              <a:t>, </a:t>
            </a:r>
            <a:r>
              <a:rPr lang="en-US" altLang="zh-CN" b="1" dirty="0"/>
              <a:t>Bathrooms</a:t>
            </a:r>
            <a:r>
              <a:rPr lang="en-US" altLang="zh-CN" dirty="0"/>
              <a:t>, </a:t>
            </a:r>
            <a:r>
              <a:rPr lang="en-US" altLang="zh-CN" b="1" dirty="0"/>
              <a:t>Garages</a:t>
            </a:r>
            <a:r>
              <a:rPr lang="en-US" altLang="zh-CN" dirty="0"/>
              <a:t>, </a:t>
            </a:r>
            <a:r>
              <a:rPr lang="en-US" altLang="zh-CN" b="1" dirty="0"/>
              <a:t>Gardens</a:t>
            </a:r>
            <a:r>
              <a:rPr lang="en-US" altLang="zh-CN" dirty="0"/>
              <a:t>, and </a:t>
            </a:r>
            <a:r>
              <a:rPr lang="en-US" altLang="zh-CN" b="1" dirty="0"/>
              <a:t>Swimming pools</a:t>
            </a:r>
            <a:r>
              <a:rPr lang="en-US" altLang="zh-CN" dirty="0"/>
              <a:t>. According to the user‘s choice, the software uses three graphical interfaces for the user to select various indicators of the house. This program uses Builder</a:t>
            </a:r>
            <a:r>
              <a:rPr lang="zh-CN" altLang="en-US" dirty="0"/>
              <a:t> </a:t>
            </a:r>
            <a:r>
              <a:rPr lang="en-US" altLang="zh-CN" dirty="0"/>
              <a:t>pattern.</a:t>
            </a:r>
            <a:endParaRPr lang="en-US" altLang="zh-CN" dirty="0">
              <a:latin typeface="微软雅黑" panose="020B0503020204020204" pitchFamily="34" charset="-122"/>
              <a:ea typeface="微软雅黑" panose="020B0503020204020204" pitchFamily="34" charset="-122"/>
            </a:endParaRPr>
          </a:p>
          <a:p>
            <a:pPr marL="0" indent="0">
              <a:spcBef>
                <a:spcPts val="600"/>
              </a:spcBef>
              <a:buNone/>
            </a:pPr>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590304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2"/>
          <p:cNvSpPr>
            <a:spLocks noGrp="1"/>
          </p:cNvSpPr>
          <p:nvPr>
            <p:ph type="title"/>
          </p:nvPr>
        </p:nvSpPr>
        <p:spPr/>
        <p:txBody>
          <a:bodyPr rtlCol="0"/>
          <a:lstStyle/>
          <a:p>
            <a:r>
              <a:rPr lang="en-US" altLang="zh-CN" dirty="0"/>
              <a:t>Builder—Examples</a:t>
            </a:r>
            <a:r>
              <a:rPr lang="zh-CN" altLang="en-US" dirty="0"/>
              <a:t> </a:t>
            </a:r>
            <a:endParaRPr lang="en-US" dirty="0">
              <a:latin typeface="微软雅黑" panose="020B0503020204020204" pitchFamily="34" charset="-122"/>
              <a:ea typeface="微软雅黑" panose="020B0503020204020204" pitchFamily="34" charset="-122"/>
            </a:endParaRPr>
          </a:p>
        </p:txBody>
      </p:sp>
      <p:sp>
        <p:nvSpPr>
          <p:cNvPr id="14" name="内容占位符 13"/>
          <p:cNvSpPr>
            <a:spLocks noGrp="1"/>
          </p:cNvSpPr>
          <p:nvPr>
            <p:ph idx="1"/>
          </p:nvPr>
        </p:nvSpPr>
        <p:spPr>
          <a:xfrm>
            <a:off x="831804" y="1508696"/>
            <a:ext cx="7486650" cy="1517167"/>
          </a:xfrm>
        </p:spPr>
        <p:txBody>
          <a:bodyPr rtlCol="0">
            <a:normAutofit/>
          </a:bodyPr>
          <a:lstStyle/>
          <a:p>
            <a:pPr>
              <a:spcBef>
                <a:spcPts val="600"/>
              </a:spcBef>
            </a:pPr>
            <a:r>
              <a:rPr lang="en-US" dirty="0"/>
              <a:t>The main interface of the program is shown in Figure 4. At the top left of the graphical interface, there is a </a:t>
            </a:r>
            <a:r>
              <a:rPr lang="en-US" altLang="zh-CN" dirty="0"/>
              <a:t>“</a:t>
            </a:r>
            <a:r>
              <a:rPr lang="en-US" dirty="0"/>
              <a:t>Choose House Type</a:t>
            </a:r>
            <a:r>
              <a:rPr lang="en-US" altLang="zh-CN" dirty="0"/>
              <a:t>”</a:t>
            </a:r>
            <a:r>
              <a:rPr lang="en-US" dirty="0"/>
              <a:t> pick list with </a:t>
            </a:r>
            <a:r>
              <a:rPr lang="en-US" b="1" dirty="0"/>
              <a:t>Normal House </a:t>
            </a:r>
            <a:r>
              <a:rPr lang="en-US" dirty="0"/>
              <a:t>and</a:t>
            </a:r>
            <a:r>
              <a:rPr lang="en-US" b="1" dirty="0"/>
              <a:t> Luxury House options.</a:t>
            </a:r>
          </a:p>
        </p:txBody>
      </p:sp>
      <p:pic>
        <p:nvPicPr>
          <p:cNvPr id="2" name="图片 1" descr="屏幕快照 2018-03-15 下午9.07.3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80550" y="2753009"/>
            <a:ext cx="5727094" cy="3482139"/>
          </a:xfrm>
          <a:prstGeom prst="rect">
            <a:avLst/>
          </a:prstGeom>
        </p:spPr>
      </p:pic>
      <p:sp>
        <p:nvSpPr>
          <p:cNvPr id="3" name="文本框 2"/>
          <p:cNvSpPr txBox="1"/>
          <p:nvPr/>
        </p:nvSpPr>
        <p:spPr>
          <a:xfrm>
            <a:off x="2178996" y="6313220"/>
            <a:ext cx="4775028" cy="307777"/>
          </a:xfrm>
          <a:prstGeom prst="rect">
            <a:avLst/>
          </a:prstGeom>
          <a:noFill/>
        </p:spPr>
        <p:txBody>
          <a:bodyPr wrap="none" rtlCol="0">
            <a:spAutoFit/>
          </a:bodyPr>
          <a:lstStyle/>
          <a:p>
            <a:r>
              <a:rPr kumimoji="1" lang="en-US" altLang="zh-CN" sz="1400" dirty="0"/>
              <a:t>Figure</a:t>
            </a:r>
            <a:r>
              <a:rPr kumimoji="1" lang="zh-CN" altLang="en-US" sz="1400" dirty="0"/>
              <a:t> </a:t>
            </a:r>
            <a:r>
              <a:rPr kumimoji="1" lang="en-US" altLang="zh-CN" sz="1400" dirty="0"/>
              <a:t>4 House </a:t>
            </a:r>
            <a:r>
              <a:rPr lang="en-US" altLang="zh-CN" sz="1400" dirty="0"/>
              <a:t>purchase </a:t>
            </a:r>
            <a:r>
              <a:rPr kumimoji="1" lang="en-US" altLang="zh-CN" sz="1400" dirty="0"/>
              <a:t>system main graphical interface</a:t>
            </a:r>
            <a:r>
              <a:rPr kumimoji="1" lang="zh-CN" altLang="en-US" sz="1400" dirty="0"/>
              <a:t> </a:t>
            </a:r>
          </a:p>
        </p:txBody>
      </p:sp>
    </p:spTree>
    <p:extLst>
      <p:ext uri="{BB962C8B-B14F-4D97-AF65-F5344CB8AC3E}">
        <p14:creationId xmlns:p14="http://schemas.microsoft.com/office/powerpoint/2010/main" val="1416515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学术文献 16x9">
  <a:themeElements>
    <a:clrScheme name="Academic Literature">
      <a:dk1>
        <a:srgbClr val="514843"/>
      </a:dk1>
      <a:lt1>
        <a:srgbClr val="FFFFFF"/>
      </a:lt1>
      <a:dk2>
        <a:srgbClr val="000000"/>
      </a:dk2>
      <a:lt2>
        <a:srgbClr val="FFFFF3"/>
      </a:lt2>
      <a:accent1>
        <a:srgbClr val="514843"/>
      </a:accent1>
      <a:accent2>
        <a:srgbClr val="6D7D66"/>
      </a:accent2>
      <a:accent3>
        <a:srgbClr val="525A6A"/>
      </a:accent3>
      <a:accent4>
        <a:srgbClr val="827266"/>
      </a:accent4>
      <a:accent5>
        <a:srgbClr val="AE9A7E"/>
      </a:accent5>
      <a:accent6>
        <a:srgbClr val="A8A39E"/>
      </a:accent6>
      <a:hlink>
        <a:srgbClr val="59704F"/>
      </a:hlink>
      <a:folHlink>
        <a:srgbClr val="A8A39E"/>
      </a:folHlink>
    </a:clrScheme>
    <a:fontScheme name="Plantagenet Cherokee-Euphemia">
      <a:majorFont>
        <a:latin typeface="Plantagenet Cherokee"/>
        <a:ea typeface=""/>
        <a:cs typeface=""/>
      </a:majorFont>
      <a:minorFont>
        <a:latin typeface="Euphemia"/>
        <a:ea typeface=""/>
        <a:cs typeface=""/>
      </a:minorFont>
    </a:fontScheme>
    <a:fmtScheme name="AcademicLiterature">
      <a:fillStyleLst>
        <a:solidFill>
          <a:schemeClr val="phClr"/>
        </a:solidFill>
        <a:gradFill rotWithShape="1">
          <a:gsLst>
            <a:gs pos="0">
              <a:schemeClr val="phClr">
                <a:tint val="58000"/>
                <a:satMod val="300000"/>
              </a:schemeClr>
            </a:gs>
            <a:gs pos="100000">
              <a:schemeClr val="phClr">
                <a:tint val="68000"/>
                <a:satMod val="300000"/>
              </a:schemeClr>
            </a:gs>
          </a:gsLst>
          <a:path path="rect">
            <a:fillToRect l="50000" t="50000" r="50000" b="50000"/>
          </a:path>
        </a:gradFill>
        <a:gradFill rotWithShape="1">
          <a:gsLst>
            <a:gs pos="0">
              <a:schemeClr val="phClr">
                <a:shade val="100000"/>
                <a:satMod val="137000"/>
              </a:schemeClr>
            </a:gs>
            <a:gs pos="71000">
              <a:schemeClr val="phClr">
                <a:shade val="98000"/>
                <a:satMod val="137000"/>
              </a:schemeClr>
            </a:gs>
            <a:gs pos="100000">
              <a:schemeClr val="phClr">
                <a:shade val="75000"/>
                <a:satMod val="137000"/>
              </a:schemeClr>
            </a:gs>
          </a:gsLst>
          <a:path path="rect">
            <a:fillToRect l="50000" t="50000" r="50000" b="50000"/>
          </a:path>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80000"/>
                <a:satMod val="300000"/>
              </a:schemeClr>
            </a:gs>
            <a:gs pos="100000">
              <a:schemeClr val="phClr">
                <a:shade val="90000"/>
                <a:alpha val="80000"/>
                <a:satMod val="200000"/>
              </a:schemeClr>
            </a:gs>
          </a:gsLst>
          <a:path path="rect">
            <a:fillToRect l="20000" t="20000" r="20000" b="20000"/>
          </a:path>
        </a:gradFill>
        <a:gradFill rotWithShape="1">
          <a:gsLst>
            <a:gs pos="0">
              <a:schemeClr val="phClr">
                <a:tint val="80000"/>
                <a:satMod val="300000"/>
              </a:schemeClr>
            </a:gs>
            <a:gs pos="100000">
              <a:schemeClr val="phClr">
                <a:shade val="90000"/>
                <a:alpha val="80000"/>
                <a:satMod val="200000"/>
              </a:schemeClr>
            </a:gs>
          </a:gsLst>
          <a:path path="rect">
            <a:fillToRect l="5000" t="5000" r="5000" b="5000"/>
          </a:path>
        </a:gradFill>
      </a:bgFillStyleLst>
    </a:fmtScheme>
  </a:themeElements>
  <a:objectDefaults>
    <a:lnDef>
      <a:spPr>
        <a:ln>
          <a:solidFill>
            <a:schemeClr val="accent1"/>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xmlns="" name="Office_9411639_TF03431380_TF03431380" id="{9AE2BD50-F2AD-48C6-8A81-F7D7390F9E40}" vid="{822244C9-F44A-41EE-AAAB-DAE7A533DA64}"/>
    </a:ext>
  </a:extLst>
</a:theme>
</file>

<file path=ppt/theme/theme2.xml><?xml version="1.0" encoding="utf-8"?>
<a:theme xmlns:a="http://schemas.openxmlformats.org/drawingml/2006/main" name="Office 主题">
  <a:themeElements>
    <a:clrScheme name="Academic Literature">
      <a:dk1>
        <a:srgbClr val="514843"/>
      </a:dk1>
      <a:lt1>
        <a:srgbClr val="FFFFFF"/>
      </a:lt1>
      <a:dk2>
        <a:srgbClr val="000000"/>
      </a:dk2>
      <a:lt2>
        <a:srgbClr val="FFFFF3"/>
      </a:lt2>
      <a:accent1>
        <a:srgbClr val="514843"/>
      </a:accent1>
      <a:accent2>
        <a:srgbClr val="6D7D66"/>
      </a:accent2>
      <a:accent3>
        <a:srgbClr val="525A6A"/>
      </a:accent3>
      <a:accent4>
        <a:srgbClr val="827266"/>
      </a:accent4>
      <a:accent5>
        <a:srgbClr val="AE9A7E"/>
      </a:accent5>
      <a:accent6>
        <a:srgbClr val="A8A39E"/>
      </a:accent6>
      <a:hlink>
        <a:srgbClr val="59704F"/>
      </a:hlink>
      <a:folHlink>
        <a:srgbClr val="A8A39E"/>
      </a:folHlink>
    </a:clrScheme>
    <a:fontScheme name="Plantagenet Cherokee-Euphemia">
      <a:majorFont>
        <a:latin typeface="Plantagenet Cherokee"/>
        <a:ea typeface=""/>
        <a:cs typeface=""/>
      </a:majorFont>
      <a:minorFont>
        <a:latin typeface="Euphemia"/>
        <a:ea typeface=""/>
        <a:cs typeface=""/>
      </a:minorFont>
    </a:fontScheme>
    <a:fmtScheme name="AcademicLiterature">
      <a:fillStyleLst>
        <a:solidFill>
          <a:schemeClr val="phClr"/>
        </a:solidFill>
        <a:gradFill rotWithShape="1">
          <a:gsLst>
            <a:gs pos="0">
              <a:schemeClr val="phClr">
                <a:tint val="58000"/>
                <a:satMod val="300000"/>
              </a:schemeClr>
            </a:gs>
            <a:gs pos="100000">
              <a:schemeClr val="phClr">
                <a:tint val="68000"/>
                <a:satMod val="300000"/>
              </a:schemeClr>
            </a:gs>
          </a:gsLst>
          <a:path path="rect">
            <a:fillToRect l="50000" t="50000" r="50000" b="50000"/>
          </a:path>
        </a:gradFill>
        <a:gradFill rotWithShape="1">
          <a:gsLst>
            <a:gs pos="0">
              <a:schemeClr val="phClr">
                <a:shade val="100000"/>
                <a:satMod val="137000"/>
              </a:schemeClr>
            </a:gs>
            <a:gs pos="71000">
              <a:schemeClr val="phClr">
                <a:shade val="98000"/>
                <a:satMod val="137000"/>
              </a:schemeClr>
            </a:gs>
            <a:gs pos="100000">
              <a:schemeClr val="phClr">
                <a:shade val="75000"/>
                <a:satMod val="137000"/>
              </a:schemeClr>
            </a:gs>
          </a:gsLst>
          <a:path path="rect">
            <a:fillToRect l="50000" t="50000" r="50000" b="50000"/>
          </a:path>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80000"/>
                <a:satMod val="300000"/>
              </a:schemeClr>
            </a:gs>
            <a:gs pos="100000">
              <a:schemeClr val="phClr">
                <a:shade val="90000"/>
                <a:alpha val="80000"/>
                <a:satMod val="200000"/>
              </a:schemeClr>
            </a:gs>
          </a:gsLst>
          <a:path path="rect">
            <a:fillToRect l="20000" t="20000" r="20000" b="20000"/>
          </a:path>
        </a:gradFill>
        <a:gradFill rotWithShape="1">
          <a:gsLst>
            <a:gs pos="0">
              <a:schemeClr val="phClr">
                <a:tint val="80000"/>
                <a:satMod val="300000"/>
              </a:schemeClr>
            </a:gs>
            <a:gs pos="100000">
              <a:schemeClr val="phClr">
                <a:shade val="90000"/>
                <a:alpha val="80000"/>
                <a:satMod val="200000"/>
              </a:schemeClr>
            </a:gs>
          </a:gsLst>
          <a:path path="rect">
            <a:fillToRect l="5000" t="5000" r="5000" b="5000"/>
          </a:path>
        </a:gradFill>
      </a:bgFillStyleLst>
    </a:fmtScheme>
  </a:themeElements>
  <a:objectDefaults>
    <a:lnDef>
      <a:spPr>
        <a:ln>
          <a:solidFill>
            <a:schemeClr val="accent1"/>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Office 主题">
  <a:themeElements>
    <a:clrScheme name="Academic Literature">
      <a:dk1>
        <a:srgbClr val="514843"/>
      </a:dk1>
      <a:lt1>
        <a:srgbClr val="FFFFFF"/>
      </a:lt1>
      <a:dk2>
        <a:srgbClr val="000000"/>
      </a:dk2>
      <a:lt2>
        <a:srgbClr val="FFFFF3"/>
      </a:lt2>
      <a:accent1>
        <a:srgbClr val="514843"/>
      </a:accent1>
      <a:accent2>
        <a:srgbClr val="6D7D66"/>
      </a:accent2>
      <a:accent3>
        <a:srgbClr val="525A6A"/>
      </a:accent3>
      <a:accent4>
        <a:srgbClr val="827266"/>
      </a:accent4>
      <a:accent5>
        <a:srgbClr val="AE9A7E"/>
      </a:accent5>
      <a:accent6>
        <a:srgbClr val="A8A39E"/>
      </a:accent6>
      <a:hlink>
        <a:srgbClr val="59704F"/>
      </a:hlink>
      <a:folHlink>
        <a:srgbClr val="A8A39E"/>
      </a:folHlink>
    </a:clrScheme>
    <a:fontScheme name="Plantagenet Cherokee-Euphemia">
      <a:majorFont>
        <a:latin typeface="Plantagenet Cherokee"/>
        <a:ea typeface=""/>
        <a:cs typeface=""/>
      </a:majorFont>
      <a:minorFont>
        <a:latin typeface="Euphemia"/>
        <a:ea typeface=""/>
        <a:cs typeface=""/>
      </a:minorFont>
    </a:fontScheme>
    <a:fmtScheme name="AcademicLiterature">
      <a:fillStyleLst>
        <a:solidFill>
          <a:schemeClr val="phClr"/>
        </a:solidFill>
        <a:gradFill rotWithShape="1">
          <a:gsLst>
            <a:gs pos="0">
              <a:schemeClr val="phClr">
                <a:tint val="58000"/>
                <a:satMod val="300000"/>
              </a:schemeClr>
            </a:gs>
            <a:gs pos="100000">
              <a:schemeClr val="phClr">
                <a:tint val="68000"/>
                <a:satMod val="300000"/>
              </a:schemeClr>
            </a:gs>
          </a:gsLst>
          <a:path path="rect">
            <a:fillToRect l="50000" t="50000" r="50000" b="50000"/>
          </a:path>
        </a:gradFill>
        <a:gradFill rotWithShape="1">
          <a:gsLst>
            <a:gs pos="0">
              <a:schemeClr val="phClr">
                <a:shade val="100000"/>
                <a:satMod val="137000"/>
              </a:schemeClr>
            </a:gs>
            <a:gs pos="71000">
              <a:schemeClr val="phClr">
                <a:shade val="98000"/>
                <a:satMod val="137000"/>
              </a:schemeClr>
            </a:gs>
            <a:gs pos="100000">
              <a:schemeClr val="phClr">
                <a:shade val="75000"/>
                <a:satMod val="137000"/>
              </a:schemeClr>
            </a:gs>
          </a:gsLst>
          <a:path path="rect">
            <a:fillToRect l="50000" t="50000" r="50000" b="50000"/>
          </a:path>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80000"/>
                <a:satMod val="300000"/>
              </a:schemeClr>
            </a:gs>
            <a:gs pos="100000">
              <a:schemeClr val="phClr">
                <a:shade val="90000"/>
                <a:alpha val="80000"/>
                <a:satMod val="200000"/>
              </a:schemeClr>
            </a:gs>
          </a:gsLst>
          <a:path path="rect">
            <a:fillToRect l="20000" t="20000" r="20000" b="20000"/>
          </a:path>
        </a:gradFill>
        <a:gradFill rotWithShape="1">
          <a:gsLst>
            <a:gs pos="0">
              <a:schemeClr val="phClr">
                <a:tint val="80000"/>
                <a:satMod val="300000"/>
              </a:schemeClr>
            </a:gs>
            <a:gs pos="100000">
              <a:schemeClr val="phClr">
                <a:shade val="90000"/>
                <a:alpha val="80000"/>
                <a:satMod val="200000"/>
              </a:schemeClr>
            </a:gs>
          </a:gsLst>
          <a:path path="rect">
            <a:fillToRect l="5000" t="5000" r="5000" b="5000"/>
          </a:path>
        </a:gradFill>
      </a:bgFillStyleLst>
    </a:fmtScheme>
  </a:themeElements>
  <a:objectDefaults>
    <a:lnDef>
      <a:spPr>
        <a:ln>
          <a:solidFill>
            <a:schemeClr val="accent1"/>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APDescription xmlns="4873beb7-5857-4685-be1f-d57550cc96cc" xsi:nil="true"/>
    <AssetExpire xmlns="4873beb7-5857-4685-be1f-d57550cc96cc">2029-01-01T08:00:00+00:00</AssetExpire>
    <CampaignTagsTaxHTField0 xmlns="4873beb7-5857-4685-be1f-d57550cc96cc">
      <Terms xmlns="http://schemas.microsoft.com/office/infopath/2007/PartnerControls"/>
    </CampaignTagsTaxHTField0>
    <IntlLangReviewDate xmlns="4873beb7-5857-4685-be1f-d57550cc96cc" xsi:nil="true"/>
    <TPFriendlyName xmlns="4873beb7-5857-4685-be1f-d57550cc96cc" xsi:nil="true"/>
    <IntlLangReview xmlns="4873beb7-5857-4685-be1f-d57550cc96cc">false</IntlLangReview>
    <LocLastLocAttemptVersionLookup xmlns="4873beb7-5857-4685-be1f-d57550cc96cc">855024</LocLastLocAttemptVersionLookup>
    <PolicheckWords xmlns="4873beb7-5857-4685-be1f-d57550cc96cc" xsi:nil="true"/>
    <SubmitterId xmlns="4873beb7-5857-4685-be1f-d57550cc96cc" xsi:nil="true"/>
    <AcquiredFrom xmlns="4873beb7-5857-4685-be1f-d57550cc96cc">Internal MS</AcquiredFrom>
    <EditorialStatus xmlns="4873beb7-5857-4685-be1f-d57550cc96cc">Complete</EditorialStatus>
    <Markets xmlns="4873beb7-5857-4685-be1f-d57550cc96cc"/>
    <OriginAsset xmlns="4873beb7-5857-4685-be1f-d57550cc96cc" xsi:nil="true"/>
    <AssetStart xmlns="4873beb7-5857-4685-be1f-d57550cc96cc">2012-08-31T08:50:00+00:00</AssetStart>
    <FriendlyTitle xmlns="4873beb7-5857-4685-be1f-d57550cc96cc" xsi:nil="true"/>
    <MarketSpecific xmlns="4873beb7-5857-4685-be1f-d57550cc96cc">false</MarketSpecific>
    <TPNamespace xmlns="4873beb7-5857-4685-be1f-d57550cc96cc" xsi:nil="true"/>
    <PublishStatusLookup xmlns="4873beb7-5857-4685-be1f-d57550cc96cc">
      <Value>1616423</Value>
    </PublishStatusLookup>
    <APAuthor xmlns="4873beb7-5857-4685-be1f-d57550cc96cc">
      <UserInfo>
        <DisplayName>REDMOND\kristaa</DisplayName>
        <AccountId>136</AccountId>
        <AccountType/>
      </UserInfo>
    </APAuthor>
    <TPCommandLine xmlns="4873beb7-5857-4685-be1f-d57550cc96cc" xsi:nil="true"/>
    <IntlLangReviewer xmlns="4873beb7-5857-4685-be1f-d57550cc96cc" xsi:nil="true"/>
    <OpenTemplate xmlns="4873beb7-5857-4685-be1f-d57550cc96cc">true</OpenTemplate>
    <CSXSubmissionDate xmlns="4873beb7-5857-4685-be1f-d57550cc96cc" xsi:nil="true"/>
    <TaxCatchAll xmlns="4873beb7-5857-4685-be1f-d57550cc96cc"/>
    <Manager xmlns="4873beb7-5857-4685-be1f-d57550cc96cc" xsi:nil="true"/>
    <NumericId xmlns="4873beb7-5857-4685-be1f-d57550cc96cc" xsi:nil="true"/>
    <ParentAssetId xmlns="4873beb7-5857-4685-be1f-d57550cc96cc" xsi:nil="true"/>
    <OriginalSourceMarket xmlns="4873beb7-5857-4685-be1f-d57550cc96cc" xsi:nil="true"/>
    <ApprovalStatus xmlns="4873beb7-5857-4685-be1f-d57550cc96cc">InProgress</ApprovalStatus>
    <TPComponent xmlns="4873beb7-5857-4685-be1f-d57550cc96cc" xsi:nil="true"/>
    <EditorialTags xmlns="4873beb7-5857-4685-be1f-d57550cc96cc" xsi:nil="true"/>
    <TPExecutable xmlns="4873beb7-5857-4685-be1f-d57550cc96cc" xsi:nil="true"/>
    <TPLaunchHelpLink xmlns="4873beb7-5857-4685-be1f-d57550cc96cc" xsi:nil="true"/>
    <LocComments xmlns="4873beb7-5857-4685-be1f-d57550cc96cc" xsi:nil="true"/>
    <LocRecommendedHandoff xmlns="4873beb7-5857-4685-be1f-d57550cc96cc" xsi:nil="true"/>
    <SourceTitle xmlns="4873beb7-5857-4685-be1f-d57550cc96cc" xsi:nil="true"/>
    <CSXUpdate xmlns="4873beb7-5857-4685-be1f-d57550cc96cc">false</CSXUpdate>
    <IntlLocPriority xmlns="4873beb7-5857-4685-be1f-d57550cc96cc" xsi:nil="true"/>
    <UAProjectedTotalWords xmlns="4873beb7-5857-4685-be1f-d57550cc96cc" xsi:nil="true"/>
    <AssetType xmlns="4873beb7-5857-4685-be1f-d57550cc96cc">TP</AssetType>
    <MachineTranslated xmlns="4873beb7-5857-4685-be1f-d57550cc96cc">false</MachineTranslated>
    <OutputCachingOn xmlns="4873beb7-5857-4685-be1f-d57550cc96cc">false</OutputCachingOn>
    <TemplateStatus xmlns="4873beb7-5857-4685-be1f-d57550cc96cc">Complete</TemplateStatus>
    <IsSearchable xmlns="4873beb7-5857-4685-be1f-d57550cc96cc">true</IsSearchable>
    <ContentItem xmlns="4873beb7-5857-4685-be1f-d57550cc96cc" xsi:nil="true"/>
    <HandoffToMSDN xmlns="4873beb7-5857-4685-be1f-d57550cc96cc" xsi:nil="true"/>
    <ShowIn xmlns="4873beb7-5857-4685-be1f-d57550cc96cc">Show everywhere</ShowIn>
    <ThumbnailAssetId xmlns="4873beb7-5857-4685-be1f-d57550cc96cc" xsi:nil="true"/>
    <UALocComments xmlns="4873beb7-5857-4685-be1f-d57550cc96cc" xsi:nil="true"/>
    <UALocRecommendation xmlns="4873beb7-5857-4685-be1f-d57550cc96cc">Localize</UALocRecommendation>
    <LastModifiedDateTime xmlns="4873beb7-5857-4685-be1f-d57550cc96cc" xsi:nil="true"/>
    <LegacyData xmlns="4873beb7-5857-4685-be1f-d57550cc96cc" xsi:nil="true"/>
    <LocManualTestRequired xmlns="4873beb7-5857-4685-be1f-d57550cc96cc">false</LocManualTestRequired>
    <LocMarketGroupTiers2 xmlns="4873beb7-5857-4685-be1f-d57550cc96cc" xsi:nil="true"/>
    <ClipArtFilename xmlns="4873beb7-5857-4685-be1f-d57550cc96cc" xsi:nil="true"/>
    <TPApplication xmlns="4873beb7-5857-4685-be1f-d57550cc96cc" xsi:nil="true"/>
    <CSXHash xmlns="4873beb7-5857-4685-be1f-d57550cc96cc" xsi:nil="true"/>
    <DirectSourceMarket xmlns="4873beb7-5857-4685-be1f-d57550cc96cc" xsi:nil="true"/>
    <PrimaryImageGen xmlns="4873beb7-5857-4685-be1f-d57550cc96cc">true</PrimaryImageGen>
    <PlannedPubDate xmlns="4873beb7-5857-4685-be1f-d57550cc96cc" xsi:nil="true"/>
    <CSXSubmissionMarket xmlns="4873beb7-5857-4685-be1f-d57550cc96cc" xsi:nil="true"/>
    <Downloads xmlns="4873beb7-5857-4685-be1f-d57550cc96cc">0</Downloads>
    <ArtSampleDocs xmlns="4873beb7-5857-4685-be1f-d57550cc96cc" xsi:nil="true"/>
    <TrustLevel xmlns="4873beb7-5857-4685-be1f-d57550cc96cc">1 Microsoft Managed Content</TrustLevel>
    <BlockPublish xmlns="4873beb7-5857-4685-be1f-d57550cc96cc">false</BlockPublish>
    <TPLaunchHelpLinkType xmlns="4873beb7-5857-4685-be1f-d57550cc96cc">Template</TPLaunchHelpLinkType>
    <LocalizationTagsTaxHTField0 xmlns="4873beb7-5857-4685-be1f-d57550cc96cc">
      <Terms xmlns="http://schemas.microsoft.com/office/infopath/2007/PartnerControls"/>
    </LocalizationTagsTaxHTField0>
    <BusinessGroup xmlns="4873beb7-5857-4685-be1f-d57550cc96cc" xsi:nil="true"/>
    <Providers xmlns="4873beb7-5857-4685-be1f-d57550cc96cc" xsi:nil="true"/>
    <TemplateTemplateType xmlns="4873beb7-5857-4685-be1f-d57550cc96cc">PowerPoint Presentation Template</TemplateTemplateType>
    <TimesCloned xmlns="4873beb7-5857-4685-be1f-d57550cc96cc" xsi:nil="true"/>
    <TPAppVersion xmlns="4873beb7-5857-4685-be1f-d57550cc96cc" xsi:nil="true"/>
    <VoteCount xmlns="4873beb7-5857-4685-be1f-d57550cc96cc" xsi:nil="true"/>
    <AverageRating xmlns="4873beb7-5857-4685-be1f-d57550cc96cc" xsi:nil="true"/>
    <FeatureTagsTaxHTField0 xmlns="4873beb7-5857-4685-be1f-d57550cc96cc">
      <Terms xmlns="http://schemas.microsoft.com/office/infopath/2007/PartnerControls"/>
    </FeatureTagsTaxHTField0>
    <Provider xmlns="4873beb7-5857-4685-be1f-d57550cc96cc" xsi:nil="true"/>
    <UACurrentWords xmlns="4873beb7-5857-4685-be1f-d57550cc96cc" xsi:nil="true"/>
    <AssetId xmlns="4873beb7-5857-4685-be1f-d57550cc96cc">TP103431361</AssetId>
    <TPClientViewer xmlns="4873beb7-5857-4685-be1f-d57550cc96cc" xsi:nil="true"/>
    <DSATActionTaken xmlns="4873beb7-5857-4685-be1f-d57550cc96cc" xsi:nil="true"/>
    <APEditor xmlns="4873beb7-5857-4685-be1f-d57550cc96cc">
      <UserInfo>
        <DisplayName/>
        <AccountId xsi:nil="true"/>
        <AccountType/>
      </UserInfo>
    </APEditor>
    <TPInstallLocation xmlns="4873beb7-5857-4685-be1f-d57550cc96cc" xsi:nil="true"/>
    <OOCacheId xmlns="4873beb7-5857-4685-be1f-d57550cc96cc" xsi:nil="true"/>
    <IsDeleted xmlns="4873beb7-5857-4685-be1f-d57550cc96cc">false</IsDeleted>
    <PublishTargets xmlns="4873beb7-5857-4685-be1f-d57550cc96cc">OfficeOnlineVNext</PublishTargets>
    <ApprovalLog xmlns="4873beb7-5857-4685-be1f-d57550cc96cc" xsi:nil="true"/>
    <BugNumber xmlns="4873beb7-5857-4685-be1f-d57550cc96cc" xsi:nil="true"/>
    <CrawlForDependencies xmlns="4873beb7-5857-4685-be1f-d57550cc96cc">false</CrawlForDependencies>
    <InternalTagsTaxHTField0 xmlns="4873beb7-5857-4685-be1f-d57550cc96cc">
      <Terms xmlns="http://schemas.microsoft.com/office/infopath/2007/PartnerControls"/>
    </InternalTagsTaxHTField0>
    <LastHandOff xmlns="4873beb7-5857-4685-be1f-d57550cc96cc" xsi:nil="true"/>
    <Milestone xmlns="4873beb7-5857-4685-be1f-d57550cc96cc" xsi:nil="true"/>
    <OriginalRelease xmlns="4873beb7-5857-4685-be1f-d57550cc96cc">15</OriginalRelease>
    <RecommendationsModifier xmlns="4873beb7-5857-4685-be1f-d57550cc96cc" xsi:nil="true"/>
    <ScenarioTagsTaxHTField0 xmlns="4873beb7-5857-4685-be1f-d57550cc96cc">
      <Terms xmlns="http://schemas.microsoft.com/office/infopath/2007/PartnerControls"/>
    </ScenarioTagsTaxHTField0>
    <UANotes xmlns="4873beb7-5857-4685-be1f-d57550cc96cc" xsi:nil="true"/>
  </documentManagement>
</p:properties>
</file>

<file path=customXml/item2.xml><?xml version="1.0" encoding="utf-8"?>
<ct:contentTypeSchema xmlns:ct="http://schemas.microsoft.com/office/2006/metadata/contentType" xmlns:ma="http://schemas.microsoft.com/office/2006/metadata/properties/metaAttributes" ct:_="" ma:_="" ma:contentTypeName="TemplateFile" ma:contentTypeID="0x0101006EDDDB5EE6D98C44930B742096920B300400F5B6D36B3EF94B4E9A635CDF2A18F5B8" ma:contentTypeVersion="72" ma:contentTypeDescription="Create a new document." ma:contentTypeScope="" ma:versionID="a23e56308344d904b51738559c3d67c9">
  <xsd:schema xmlns:xsd="http://www.w3.org/2001/XMLSchema" xmlns:xs="http://www.w3.org/2001/XMLSchema" xmlns:p="http://schemas.microsoft.com/office/2006/metadata/properties" xmlns:ns2="4873beb7-5857-4685-be1f-d57550cc96cc" targetNamespace="http://schemas.microsoft.com/office/2006/metadata/properties" ma:root="true" ma:fieldsID="cd0908cc4600e77bf5da051303e00c8d" ns2:_="">
    <xsd:import namespace="4873beb7-5857-4685-be1f-d57550cc96cc"/>
    <xsd:element name="properties">
      <xsd:complexType>
        <xsd:sequence>
          <xsd:element name="documentManagement">
            <xsd:complexType>
              <xsd:all>
                <xsd:element ref="ns2:AcquiredFrom" minOccurs="0"/>
                <xsd:element ref="ns2:UACurrentWords" minOccurs="0"/>
                <xsd:element ref="ns2:TPApplication" minOccurs="0"/>
                <xsd:element ref="ns2:ApprovalLog" minOccurs="0"/>
                <xsd:element ref="ns2:ApprovalStatus" minOccurs="0"/>
                <xsd:element ref="ns2:AssetStart" minOccurs="0"/>
                <xsd:element ref="ns2:AssetExpire" minOccurs="0"/>
                <xsd:element ref="ns2:AssetId" minOccurs="0"/>
                <xsd:element ref="ns2:IsSearchable" minOccurs="0"/>
                <xsd:element ref="ns2:AssetType" minOccurs="0"/>
                <xsd:element ref="ns2:APAuthor" minOccurs="0"/>
                <xsd:element ref="ns2:AverageRating" minOccurs="0"/>
                <xsd:element ref="ns2:BlockPublish" minOccurs="0"/>
                <xsd:element ref="ns2:BugNumber" minOccurs="0"/>
                <xsd:element ref="ns2:CampaignTagsTaxHTField0" minOccurs="0"/>
                <xsd:element ref="ns2:TPClientViewer" minOccurs="0"/>
                <xsd:element ref="ns2:ClipArtFilename" minOccurs="0"/>
                <xsd:element ref="ns2:TPCommandLine" minOccurs="0"/>
                <xsd:element ref="ns2:TPComponent" minOccurs="0"/>
                <xsd:element ref="ns2:ContentItem" minOccurs="0"/>
                <xsd:element ref="ns2:CrawlForDependencies" minOccurs="0"/>
                <xsd:element ref="ns2:CSXHash" minOccurs="0"/>
                <xsd:element ref="ns2:CSXSubmissionMarket" minOccurs="0"/>
                <xsd:element ref="ns2:CSXUpdate" minOccurs="0"/>
                <xsd:element ref="ns2:IntlLangReviewDate" minOccurs="0"/>
                <xsd:element ref="ns2:IsDeleted" minOccurs="0"/>
                <xsd:element ref="ns2:APDescription" minOccurs="0"/>
                <xsd:element ref="ns2:DirectSourceMarket" minOccurs="0"/>
                <xsd:element ref="ns2:Downloads" minOccurs="0"/>
                <xsd:element ref="ns2:DSATActionTaken" minOccurs="0"/>
                <xsd:element ref="ns2:APEditor" minOccurs="0"/>
                <xsd:element ref="ns2:EditorialStatus" minOccurs="0"/>
                <xsd:element ref="ns2:EditorialTags" minOccurs="0"/>
                <xsd:element ref="ns2:TPExecutable" minOccurs="0"/>
                <xsd:element ref="ns2:FeatureTagsTaxHTField0" minOccurs="0"/>
                <xsd:element ref="ns2:TPFriendlyName" minOccurs="0"/>
                <xsd:element ref="ns2:FriendlyTitle" minOccurs="0"/>
                <xsd:element ref="ns2:PrimaryImageGen" minOccurs="0"/>
                <xsd:element ref="ns2:HandoffToMSDN" minOccurs="0"/>
                <xsd:element ref="ns2:InProjectListLookup" minOccurs="0"/>
                <xsd:element ref="ns2:TPInstallLocation" minOccurs="0"/>
                <xsd:element ref="ns2:InternalTagsTaxHTField0" minOccurs="0"/>
                <xsd:element ref="ns2:IntlLangReview" minOccurs="0"/>
                <xsd:element ref="ns2:IntlLangReviewer" minOccurs="0"/>
                <xsd:element ref="ns2:MarketSpecific" minOccurs="0"/>
                <xsd:element ref="ns2:LastCompleteVersionLookup" minOccurs="0"/>
                <xsd:element ref="ns2:LastHandOff" minOccurs="0"/>
                <xsd:element ref="ns2:LastModifiedDateTime" minOccurs="0"/>
                <xsd:element ref="ns2:LastPreviewErrorLookup" minOccurs="0"/>
                <xsd:element ref="ns2:LastPreviewResultLookup" minOccurs="0"/>
                <xsd:element ref="ns2:LastPreviewAttemptDateLookup" minOccurs="0"/>
                <xsd:element ref="ns2:LastPreviewedByLookup" minOccurs="0"/>
                <xsd:element ref="ns2:LastPreviewTimeLookup" minOccurs="0"/>
                <xsd:element ref="ns2:LastPreviewVersionLookup" minOccurs="0"/>
                <xsd:element ref="ns2:LastPublishErrorLookup" minOccurs="0"/>
                <xsd:element ref="ns2:LastPublishResultLookup" minOccurs="0"/>
                <xsd:element ref="ns2:LastPublishAttemptDateLookup" minOccurs="0"/>
                <xsd:element ref="ns2:LastPublishedByLookup" minOccurs="0"/>
                <xsd:element ref="ns2:LastPublishTimeLookup" minOccurs="0"/>
                <xsd:element ref="ns2:LastPublishVersionLookup" minOccurs="0"/>
                <xsd:element ref="ns2:TPLaunchHelpLinkType" minOccurs="0"/>
                <xsd:element ref="ns2:LegacyData" minOccurs="0"/>
                <xsd:element ref="ns2:TPLaunchHelpLink" minOccurs="0"/>
                <xsd:element ref="ns2:LocComments" minOccurs="0"/>
                <xsd:element ref="ns2:LocLastLocAttemptVersionLookup" minOccurs="0"/>
                <xsd:element ref="ns2:LocLastLocAttemptVersionTypeLookup" minOccurs="0"/>
                <xsd:element ref="ns2:LocManualTestRequired" minOccurs="0"/>
                <xsd:element ref="ns2:LocMarketGroupTiers2" minOccurs="0"/>
                <xsd:element ref="ns2:LocNewPublishedVersionLookup" minOccurs="0"/>
                <xsd:element ref="ns2:LocOverallHandbackStatusLookup" minOccurs="0"/>
                <xsd:element ref="ns2:LocOverallLocStatusLookup" minOccurs="0"/>
                <xsd:element ref="ns2:LocOverallPreviewStatusLookup" minOccurs="0"/>
                <xsd:element ref="ns2:LocOverallPublishStatusLookup" minOccurs="0"/>
                <xsd:element ref="ns2:IntlLocPriority" minOccurs="0"/>
                <xsd:element ref="ns2:LocProcessedForHandoffsLookup" minOccurs="0"/>
                <xsd:element ref="ns2:LocProcessedForMarketsLookup" minOccurs="0"/>
                <xsd:element ref="ns2:LocPublishedDependentAssetsLookup" minOccurs="0"/>
                <xsd:element ref="ns2:LocPublishedLinkedAssetsLookup" minOccurs="0"/>
                <xsd:element ref="ns2:LocRecommendedHandoff" minOccurs="0"/>
                <xsd:element ref="ns2:LocalizationTagsTaxHTField0" minOccurs="0"/>
                <xsd:element ref="ns2:MachineTranslated" minOccurs="0"/>
                <xsd:element ref="ns2:Manager" minOccurs="0"/>
                <xsd:element ref="ns2:Markets" minOccurs="0"/>
                <xsd:element ref="ns2:Milestone" minOccurs="0"/>
                <xsd:element ref="ns2:TPNamespace" minOccurs="0"/>
                <xsd:element ref="ns2:NumericId" minOccurs="0"/>
                <xsd:element ref="ns2:NumOfRatingsLookup" minOccurs="0"/>
                <xsd:element ref="ns2:OOCacheId" minOccurs="0"/>
                <xsd:element ref="ns2:OpenTemplate" minOccurs="0"/>
                <xsd:element ref="ns2:OriginAsset" minOccurs="0"/>
                <xsd:element ref="ns2:OriginalRelease" minOccurs="0"/>
                <xsd:element ref="ns2:OriginalSourceMarket" minOccurs="0"/>
                <xsd:element ref="ns2:OutputCachingOn" minOccurs="0"/>
                <xsd:element ref="ns2:ParentAssetId" minOccurs="0"/>
                <xsd:element ref="ns2:PlannedPubDate" minOccurs="0"/>
                <xsd:element ref="ns2:PolicheckWords" minOccurs="0"/>
                <xsd:element ref="ns2:BusinessGroup" minOccurs="0"/>
                <xsd:element ref="ns2:UAProjectedTotalWords" minOccurs="0"/>
                <xsd:element ref="ns2:Provider" minOccurs="0"/>
                <xsd:element ref="ns2:Providers" minOccurs="0"/>
                <xsd:element ref="ns2:PublishStatusLookup" minOccurs="0"/>
                <xsd:element ref="ns2:PublishTargets" minOccurs="0"/>
                <xsd:element ref="ns2:RecommendationsModifier" minOccurs="0"/>
                <xsd:element ref="ns2:ArtSampleDocs" minOccurs="0"/>
                <xsd:element ref="ns2:ScenarioTagsTaxHTField0" minOccurs="0"/>
                <xsd:element ref="ns2:ShowIn" minOccurs="0"/>
                <xsd:element ref="ns2:SourceTitle" minOccurs="0"/>
                <xsd:element ref="ns2:CSXSubmissionDate" minOccurs="0"/>
                <xsd:element ref="ns2:SubmitterId" minOccurs="0"/>
                <xsd:element ref="ns2:TaxCatchAll" minOccurs="0"/>
                <xsd:element ref="ns2:TaxCatchAllLabel" minOccurs="0"/>
                <xsd:element ref="ns2:TemplateStatus" minOccurs="0"/>
                <xsd:element ref="ns2:TemplateTemplateType" minOccurs="0"/>
                <xsd:element ref="ns2:ThumbnailAssetId" minOccurs="0"/>
                <xsd:element ref="ns2:TimesCloned" minOccurs="0"/>
                <xsd:element ref="ns2:TrustLevel" minOccurs="0"/>
                <xsd:element ref="ns2:UALocComments" minOccurs="0"/>
                <xsd:element ref="ns2:UALocRecommendation" minOccurs="0"/>
                <xsd:element ref="ns2:UANotes" minOccurs="0"/>
                <xsd:element ref="ns2:TPAppVersion" minOccurs="0"/>
                <xsd:element ref="ns2:VoteCoun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873beb7-5857-4685-be1f-d57550cc96cc" elementFormDefault="qualified">
    <xsd:import namespace="http://schemas.microsoft.com/office/2006/documentManagement/types"/>
    <xsd:import namespace="http://schemas.microsoft.com/office/infopath/2007/PartnerControls"/>
    <xsd:element name="AcquiredFrom" ma:index="1" nillable="true" ma:displayName="Acquired From" ma:default="Internal MS" ma:internalName="AcquiredFrom" ma:readOnly="false">
      <xsd:simpleType>
        <xsd:restriction base="dms:Choice">
          <xsd:enumeration value="Internal MS"/>
          <xsd:enumeration value="Community"/>
          <xsd:enumeration value="MVP"/>
          <xsd:enumeration value="Publisher"/>
          <xsd:enumeration value="Partner"/>
          <xsd:enumeration value="None"/>
        </xsd:restriction>
      </xsd:simpleType>
    </xsd:element>
    <xsd:element name="UACurrentWords" ma:index="2" nillable="true" ma:displayName="Actual Word Count" ma:default="" ma:internalName="UACurrentWords" ma:readOnly="false">
      <xsd:simpleType>
        <xsd:restriction base="dms:Unknown"/>
      </xsd:simpleType>
    </xsd:element>
    <xsd:element name="TPApplication" ma:index="3" nillable="true" ma:displayName="Application to Open Template With" ma:default="" ma:internalName="TPApplication">
      <xsd:simpleType>
        <xsd:restriction base="dms:Text"/>
      </xsd:simpleType>
    </xsd:element>
    <xsd:element name="ApprovalLog" ma:index="4" nillable="true" ma:displayName="Approval Log" ma:default="" ma:hidden="true" ma:internalName="ApprovalLog" ma:readOnly="false">
      <xsd:simpleType>
        <xsd:restriction base="dms:Note"/>
      </xsd:simpleType>
    </xsd:element>
    <xsd:element name="ApprovalStatus" ma:index="5" nillable="true" ma:displayName="Approval Status" ma:default="InProgress" ma:internalName="ApprovalStatus" ma:readOnly="false">
      <xsd:simpleType>
        <xsd:restriction base="dms:Choice">
          <xsd:enumeration value="InProgress"/>
          <xsd:enumeration value="Rejected"/>
          <xsd:enumeration value="Questionable"/>
          <xsd:enumeration value="ApprovedAutomatic"/>
          <xsd:enumeration value="ApprovedManual"/>
          <xsd:enumeration value="On Hold"/>
          <xsd:enumeration value="Needs Review"/>
          <xsd:enumeration value="A Violation"/>
          <xsd:enumeration value="Unpublished Violation"/>
        </xsd:restriction>
      </xsd:simpleType>
    </xsd:element>
    <xsd:element name="AssetStart" ma:index="6" nillable="true" ma:displayName="Asset Begin Date" ma:default="[Today]" ma:internalName="AssetStart" ma:readOnly="false">
      <xsd:simpleType>
        <xsd:restriction base="dms:DateTime"/>
      </xsd:simpleType>
    </xsd:element>
    <xsd:element name="AssetExpire" ma:index="7" nillable="true" ma:displayName="Asset End Date" ma:default="2029-01-01T08:00:00Z" ma:format="DateTime" ma:internalName="AssetExpire" ma:readOnly="false">
      <xsd:simpleType>
        <xsd:restriction base="dms:DateTime"/>
      </xsd:simpleType>
    </xsd:element>
    <xsd:element name="AssetId" ma:index="8" nillable="true" ma:displayName="Asset ID" ma:default="" ma:indexed="true" ma:internalName="AssetId" ma:readOnly="false">
      <xsd:simpleType>
        <xsd:restriction base="dms:Text">
          <xsd:maxLength value="255"/>
        </xsd:restriction>
      </xsd:simpleType>
    </xsd:element>
    <xsd:element name="IsSearchable" ma:index="9" nillable="true" ma:displayName="Asset Searchable?" ma:default="true" ma:internalName="IsSearchable" ma:readOnly="false">
      <xsd:simpleType>
        <xsd:restriction base="dms:Boolean"/>
      </xsd:simpleType>
    </xsd:element>
    <xsd:element name="AssetType" ma:index="10" nillable="true" ma:displayName="Asset Type" ma:default="" ma:internalName="AssetType" ma:readOnly="false">
      <xsd:simpleType>
        <xsd:restriction base="dms:Unknown"/>
      </xsd:simpleType>
    </xsd:element>
    <xsd:element name="APAuthor" ma:index="11" nillable="true" ma:displayName="Author" ma:default="" ma:list="UserInfo" ma:internalName="APAuth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AverageRating" ma:index="12" nillable="true" ma:displayName="Average Rating" ma:internalName="AverageRating" ma:readOnly="false">
      <xsd:simpleType>
        <xsd:restriction base="dms:Text"/>
      </xsd:simpleType>
    </xsd:element>
    <xsd:element name="BlockPublish" ma:index="13" nillable="true" ma:displayName="Block from Publishing?" ma:default="" ma:internalName="BlockPublish" ma:readOnly="false">
      <xsd:simpleType>
        <xsd:restriction base="dms:Boolean"/>
      </xsd:simpleType>
    </xsd:element>
    <xsd:element name="BugNumber" ma:index="14" nillable="true" ma:displayName="Bug Number" ma:default="" ma:internalName="BugNumber" ma:readOnly="false">
      <xsd:simpleType>
        <xsd:restriction base="dms:Text"/>
      </xsd:simpleType>
    </xsd:element>
    <xsd:element name="CampaignTagsTaxHTField0" ma:index="16" nillable="true" ma:taxonomy="true" ma:internalName="CampaignTagsTaxHTField0" ma:taxonomyFieldName="CampaignTags" ma:displayName="Campaigns" ma:readOnly="false" ma:default="" ma:fieldId="{1df42cc3-2301-4f11-a52a-6ead923c29ed}" ma:taxonomyMulti="true" ma:sspId="8f79753a-75d3-41f5-8ca3-40b843941b4f" ma:termSetId="ca0e50d4-faa1-44ce-961e-bb1441c60e66" ma:anchorId="00000000-0000-0000-0000-000000000000" ma:open="false" ma:isKeyword="false">
      <xsd:complexType>
        <xsd:sequence>
          <xsd:element ref="pc:Terms" minOccurs="0" maxOccurs="1"/>
        </xsd:sequence>
      </xsd:complexType>
    </xsd:element>
    <xsd:element name="TPClientViewer" ma:index="17" nillable="true" ma:displayName="Client Viewer" ma:default="" ma:internalName="TPClientViewer">
      <xsd:simpleType>
        <xsd:restriction base="dms:Text"/>
      </xsd:simpleType>
    </xsd:element>
    <xsd:element name="ClipArtFilename" ma:index="18" nillable="true" ma:displayName="Clip Art Name" ma:default="" ma:internalName="ClipArtFilename" ma:readOnly="false">
      <xsd:simpleType>
        <xsd:restriction base="dms:Text"/>
      </xsd:simpleType>
    </xsd:element>
    <xsd:element name="TPCommandLine" ma:index="19" nillable="true" ma:displayName="Command Line" ma:default="" ma:internalName="TPCommandLine">
      <xsd:simpleType>
        <xsd:restriction base="dms:Text"/>
      </xsd:simpleType>
    </xsd:element>
    <xsd:element name="TPComponent" ma:index="20" nillable="true" ma:displayName="Component" ma:default="" ma:internalName="TPComponent">
      <xsd:simpleType>
        <xsd:restriction base="dms:Text"/>
      </xsd:simpleType>
    </xsd:element>
    <xsd:element name="ContentItem" ma:index="21" nillable="true" ma:displayName="Content Item" ma:default="" ma:hidden="true" ma:internalName="ContentItem" ma:readOnly="false">
      <xsd:simpleType>
        <xsd:restriction base="dms:Unknown"/>
      </xsd:simpleType>
    </xsd:element>
    <xsd:element name="CrawlForDependencies" ma:index="23" nillable="true" ma:displayName="Crawl for Dependencies?" ma:default="true" ma:internalName="CrawlForDependencies" ma:readOnly="false">
      <xsd:simpleType>
        <xsd:restriction base="dms:Boolean"/>
      </xsd:simpleType>
    </xsd:element>
    <xsd:element name="CSXHash" ma:index="26" nillable="true" ma:displayName="CSX Hash" ma:default="" ma:indexed="true" ma:internalName="CSXHash" ma:readOnly="false">
      <xsd:simpleType>
        <xsd:restriction base="dms:Text"/>
      </xsd:simpleType>
    </xsd:element>
    <xsd:element name="CSXSubmissionMarket" ma:index="27" nillable="true" ma:displayName="CSX Submission Market" ma:default="" ma:list="{2FBD1B11-2ACE-4FDC-B5A3-635D4ADF6F1B}" ma:internalName="CSXSubmissionMarket" ma:readOnly="false" ma:showField="MarketName" ma:web="4873beb7-5857-4685-be1f-d57550cc96cc">
      <xsd:simpleType>
        <xsd:restriction base="dms:Lookup"/>
      </xsd:simpleType>
    </xsd:element>
    <xsd:element name="CSXUpdate" ma:index="28" nillable="true" ma:displayName="CSX Updated?" ma:default="false" ma:internalName="CSXUpdate" ma:readOnly="false">
      <xsd:simpleType>
        <xsd:restriction base="dms:Boolean"/>
      </xsd:simpleType>
    </xsd:element>
    <xsd:element name="IntlLangReviewDate" ma:index="29" nillable="true" ma:displayName="Date to Complete Intl QA" ma:default="" ma:internalName="IntlLangReviewDate" ma:readOnly="false">
      <xsd:simpleType>
        <xsd:restriction base="dms:DateTime"/>
      </xsd:simpleType>
    </xsd:element>
    <xsd:element name="IsDeleted" ma:index="30" nillable="true" ma:displayName="Deleted?" ma:default="" ma:internalName="IsDeleted" ma:readOnly="false">
      <xsd:simpleType>
        <xsd:restriction base="dms:Boolean"/>
      </xsd:simpleType>
    </xsd:element>
    <xsd:element name="APDescription" ma:index="31" nillable="true" ma:displayName="Description" ma:default="" ma:internalName="APDescription" ma:readOnly="false">
      <xsd:simpleType>
        <xsd:restriction base="dms:Note"/>
      </xsd:simpleType>
    </xsd:element>
    <xsd:element name="DirectSourceMarket" ma:index="32" nillable="true" ma:displayName="Direct Source Market Group" ma:default="" ma:internalName="DirectSourceMarket" ma:readOnly="false">
      <xsd:simpleType>
        <xsd:restriction base="dms:Text"/>
      </xsd:simpleType>
    </xsd:element>
    <xsd:element name="Downloads" ma:index="33" nillable="true" ma:displayName="Downloads" ma:default="0" ma:hidden="true" ma:internalName="Downloads" ma:readOnly="false">
      <xsd:simpleType>
        <xsd:restriction base="dms:Unknown"/>
      </xsd:simpleType>
    </xsd:element>
    <xsd:element name="DSATActionTaken" ma:index="34" nillable="true" ma:displayName="DSAT Action Taken" ma:default="" ma:internalName="DSATActionTaken" ma:readOnly="false">
      <xsd:simpleType>
        <xsd:restriction base="dms:Choice">
          <xsd:enumeration value="Best Bets"/>
          <xsd:enumeration value="Expire"/>
          <xsd:enumeration value="Hide"/>
          <xsd:enumeration value="None"/>
        </xsd:restriction>
      </xsd:simpleType>
    </xsd:element>
    <xsd:element name="APEditor" ma:index="35" nillable="true" ma:displayName="Editor" ma:default="" ma:list="UserInfo" ma:internalName="APEdit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ditorialStatus" ma:index="36" nillable="true" ma:displayName="Editorial Status" ma:default="" ma:internalName="EditorialStatus" ma:readOnly="false">
      <xsd:simpleType>
        <xsd:restriction base="dms:Unknown"/>
      </xsd:simpleType>
    </xsd:element>
    <xsd:element name="EditorialTags" ma:index="37" nillable="true" ma:displayName="Editorial Tags" ma:default="" ma:internalName="EditorialTags">
      <xsd:simpleType>
        <xsd:restriction base="dms:Unknown"/>
      </xsd:simpleType>
    </xsd:element>
    <xsd:element name="TPExecutable" ma:index="38" nillable="true" ma:displayName="Executable" ma:default="" ma:internalName="TPExecutable">
      <xsd:simpleType>
        <xsd:restriction base="dms:Text"/>
      </xsd:simpleType>
    </xsd:element>
    <xsd:element name="FeatureTagsTaxHTField0" ma:index="40" nillable="true" ma:taxonomy="true" ma:internalName="FeatureTagsTaxHTField0" ma:taxonomyFieldName="FeatureTags" ma:displayName="Features" ma:readOnly="false" ma:default="" ma:fieldId="{7fc0d542-15c6-4882-a8e3-13bca44403fb}" ma:taxonomyMulti="true" ma:sspId="8f79753a-75d3-41f5-8ca3-40b843941b4f" ma:termSetId="f1ab6845-967d-4854-a0ba-4ec07f0f8113" ma:anchorId="00000000-0000-0000-0000-000000000000" ma:open="false" ma:isKeyword="false">
      <xsd:complexType>
        <xsd:sequence>
          <xsd:element ref="pc:Terms" minOccurs="0" maxOccurs="1"/>
        </xsd:sequence>
      </xsd:complexType>
    </xsd:element>
    <xsd:element name="TPFriendlyName" ma:index="41" nillable="true" ma:displayName="Friendly Name" ma:default="" ma:internalName="TPFriendlyName">
      <xsd:simpleType>
        <xsd:restriction base="dms:Text"/>
      </xsd:simpleType>
    </xsd:element>
    <xsd:element name="FriendlyTitle" ma:index="42" nillable="true" ma:displayName="Friendly Title" ma:default="" ma:description="Shorter title to be used when displaying search results" ma:internalName="FriendlyTitle" ma:readOnly="false">
      <xsd:simpleType>
        <xsd:restriction base="dms:Text"/>
      </xsd:simpleType>
    </xsd:element>
    <xsd:element name="PrimaryImageGen" ma:index="43" nillable="true" ma:displayName="Generate Images?" ma:default="true" ma:internalName="PrimaryImageGen">
      <xsd:simpleType>
        <xsd:restriction base="dms:Boolean"/>
      </xsd:simpleType>
    </xsd:element>
    <xsd:element name="HandoffToMSDN" ma:index="44" nillable="true" ma:displayName="Handoff To MSDN Date" ma:default="" ma:internalName="HandoffToMSDN" ma:readOnly="false">
      <xsd:simpleType>
        <xsd:restriction base="dms:DateTime"/>
      </xsd:simpleType>
    </xsd:element>
    <xsd:element name="InProjectListLookup" ma:index="45" nillable="true" ma:displayName="InProjectListLookup" ma:list="{9E343742-310B-4684-A24C-1D137CB4B230}" ma:internalName="InProjectListLookup" ma:readOnly="true" ma:showField="InProjectLis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InstallLocation" ma:index="46" nillable="true" ma:displayName="Install Location" ma:default="" ma:internalName="TPInstallLocation">
      <xsd:simpleType>
        <xsd:restriction base="dms:Text"/>
      </xsd:simpleType>
    </xsd:element>
    <xsd:element name="InternalTagsTaxHTField0" ma:index="48" nillable="true" ma:taxonomy="true" ma:internalName="InternalTagsTaxHTField0" ma:taxonomyFieldName="InternalTags" ma:displayName="Internal Tags" ma:readOnly="false" ma:default="" ma:fieldId="{1490b8a4-2706-41ec-b5e3-73176dccf34e}" ma:taxonomyMulti="true" ma:sspId="8f79753a-75d3-41f5-8ca3-40b843941b4f" ma:termSetId="82b6639e-f7fc-4c18-ad2d-003a6e707765" ma:anchorId="00000000-0000-0000-0000-000000000000" ma:open="false" ma:isKeyword="false">
      <xsd:complexType>
        <xsd:sequence>
          <xsd:element ref="pc:Terms" minOccurs="0" maxOccurs="1"/>
        </xsd:sequence>
      </xsd:complexType>
    </xsd:element>
    <xsd:element name="IntlLangReview" ma:index="49" nillable="true" ma:displayName="Intl Lang QA Review Required?" ma:default="" ma:internalName="IntlLangReview" ma:readOnly="false">
      <xsd:simpleType>
        <xsd:restriction base="dms:Boolean"/>
      </xsd:simpleType>
    </xsd:element>
    <xsd:element name="IntlLangReviewer" ma:index="50" nillable="true" ma:displayName="Intl Lang QA Reviewer" ma:default="" ma:internalName="IntlLangReviewer" ma:readOnly="false">
      <xsd:simpleType>
        <xsd:restriction base="dms:Text"/>
      </xsd:simpleType>
    </xsd:element>
    <xsd:element name="MarketSpecific" ma:index="51" nillable="true" ma:displayName="Is Market Specific?" ma:default="" ma:internalName="MarketSpecific" ma:readOnly="false">
      <xsd:simpleType>
        <xsd:restriction base="dms:Boolean"/>
      </xsd:simpleType>
    </xsd:element>
    <xsd:element name="LastCompleteVersionLookup" ma:index="52" nillable="true" ma:displayName="Last Complete Version Lookup" ma:default="" ma:list="{9E343742-310B-4684-A24C-1D137CB4B230}" ma:internalName="LastCompleteVersionLookup" ma:readOnly="true" ma:showField="LastComplete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HandOff" ma:index="53" nillable="true" ma:displayName="Last Hand-off" ma:default="" ma:internalName="LastHandOff" ma:readOnly="false">
      <xsd:simpleType>
        <xsd:restriction base="dms:DateTime"/>
      </xsd:simpleType>
    </xsd:element>
    <xsd:element name="LastModifiedDateTime" ma:index="54" nillable="true" ma:displayName="Last Modified Date" ma:default="" ma:internalName="LastModifiedDateTime" ma:readOnly="false">
      <xsd:simpleType>
        <xsd:restriction base="dms:DateTime"/>
      </xsd:simpleType>
    </xsd:element>
    <xsd:element name="LastPreviewErrorLookup" ma:index="55" nillable="true" ma:displayName="Last Preview Attempt Error" ma:default="" ma:list="{9E343742-310B-4684-A24C-1D137CB4B230}" ma:internalName="LastPreviewErrorLookup" ma:readOnly="true" ma:showField="LastPreview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ResultLookup" ma:index="56" nillable="true" ma:displayName="Last Preview Attempt Result" ma:default="" ma:list="{9E343742-310B-4684-A24C-1D137CB4B230}" ma:internalName="LastPreviewResultLookup" ma:readOnly="true" ma:showField="LastPreview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AttemptDateLookup" ma:index="57" nillable="true" ma:displayName="Last Preview Attempted On" ma:default="" ma:list="{9E343742-310B-4684-A24C-1D137CB4B230}" ma:internalName="LastPreviewAttemptDateLookup" ma:readOnly="true" ma:showField="LastPreview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edByLookup" ma:index="58" nillable="true" ma:displayName="Last Previewed By" ma:default="" ma:list="{9E343742-310B-4684-A24C-1D137CB4B230}" ma:internalName="LastPreviewedByLookup" ma:readOnly="true" ma:showField="LastPreview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TimeLookup" ma:index="59" nillable="true" ma:displayName="Last Previewed Date" ma:default="" ma:list="{9E343742-310B-4684-A24C-1D137CB4B230}" ma:internalName="LastPreviewTimeLookup" ma:readOnly="true" ma:showField="LastPreview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VersionLookup" ma:index="60" nillable="true" ma:displayName="Last Previewed Version" ma:default="" ma:list="{9E343742-310B-4684-A24C-1D137CB4B230}" ma:internalName="LastPreviewVersionLookup" ma:readOnly="true" ma:showField="LastPreview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rrorLookup" ma:index="61" nillable="true" ma:displayName="Last Publish Attempt Error" ma:default="" ma:list="{9E343742-310B-4684-A24C-1D137CB4B230}" ma:internalName="LastPublishErrorLookup" ma:readOnly="true" ma:showField="LastPublish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ResultLookup" ma:index="62" nillable="true" ma:displayName="Last Publish Attempt Result" ma:default="" ma:list="{9E343742-310B-4684-A24C-1D137CB4B230}" ma:internalName="LastPublishResultLookup" ma:readOnly="true" ma:showField="LastPublish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AttemptDateLookup" ma:index="63" nillable="true" ma:displayName="Last Publish Attempted On" ma:default="" ma:list="{9E343742-310B-4684-A24C-1D137CB4B230}" ma:internalName="LastPublishAttemptDateLookup" ma:readOnly="true" ma:showField="LastPublish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dByLookup" ma:index="64" nillable="true" ma:displayName="Last Published By" ma:default="" ma:list="{9E343742-310B-4684-A24C-1D137CB4B230}" ma:internalName="LastPublishedByLookup" ma:readOnly="true" ma:showField="LastPublish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TimeLookup" ma:index="65" nillable="true" ma:displayName="Last Published Date" ma:default="" ma:list="{9E343742-310B-4684-A24C-1D137CB4B230}" ma:internalName="LastPublishTimeLookup" ma:readOnly="true" ma:showField="LastPublish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VersionLookup" ma:index="66" nillable="true" ma:displayName="Last Published Version" ma:default="" ma:list="{9E343742-310B-4684-A24C-1D137CB4B230}" ma:internalName="LastPublishVersionLookup" ma:readOnly="true" ma:showField="LastPublish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LaunchHelpLinkType" ma:index="67" nillable="true" ma:displayName="Launch Help Link Type" ma:default="Template" ma:internalName="TPLaunchHelpLinkType">
      <xsd:simpleType>
        <xsd:restriction base="dms:Choice">
          <xsd:enumeration value="Template"/>
          <xsd:enumeration value="Training"/>
          <xsd:enumeration value="URL"/>
          <xsd:enumeration value="None"/>
        </xsd:restriction>
      </xsd:simpleType>
    </xsd:element>
    <xsd:element name="LegacyData" ma:index="68" nillable="true" ma:displayName="Legacy Data" ma:default="" ma:internalName="LegacyData" ma:readOnly="false">
      <xsd:simpleType>
        <xsd:restriction base="dms:Note"/>
      </xsd:simpleType>
    </xsd:element>
    <xsd:element name="TPLaunchHelpLink" ma:index="69" nillable="true" ma:displayName="Link to Launch Help Topic" ma:default="" ma:internalName="TPLaunchHelpLink">
      <xsd:simpleType>
        <xsd:restriction base="dms:Text"/>
      </xsd:simpleType>
    </xsd:element>
    <xsd:element name="LocComments" ma:index="70" nillable="true" ma:displayName="Loc Approval Comments" ma:default="" ma:internalName="LocComments" ma:readOnly="false">
      <xsd:simpleType>
        <xsd:restriction base="dms:Note"/>
      </xsd:simpleType>
    </xsd:element>
    <xsd:element name="LocLastLocAttemptVersionLookup" ma:index="71" nillable="true" ma:displayName="Loc Last Loc Attempt Version" ma:default="" ma:list="{7DD1DCEC-E449-43D3-891F-7DC62F62AD21}" ma:internalName="LocLastLocAttemptVersionLookup" ma:readOnly="false" ma:showField="LastLocAttemptVersion" ma:web="4873beb7-5857-4685-be1f-d57550cc96cc">
      <xsd:simpleType>
        <xsd:restriction base="dms:Lookup"/>
      </xsd:simpleType>
    </xsd:element>
    <xsd:element name="LocLastLocAttemptVersionTypeLookup" ma:index="72" nillable="true" ma:displayName="Loc Last Loc Attempt Version Type" ma:default="" ma:list="{7DD1DCEC-E449-43D3-891F-7DC62F62AD21}" ma:internalName="LocLastLocAttemptVersionTypeLookup" ma:readOnly="true" ma:showField="LastLocAttemptVersionType" ma:web="4873beb7-5857-4685-be1f-d57550cc96cc">
      <xsd:simpleType>
        <xsd:restriction base="dms:Lookup"/>
      </xsd:simpleType>
    </xsd:element>
    <xsd:element name="LocManualTestRequired" ma:index="73" nillable="true" ma:displayName="Loc Manual Test Required" ma:default="" ma:internalName="LocManualTestRequired" ma:readOnly="false">
      <xsd:simpleType>
        <xsd:restriction base="dms:Boolean"/>
      </xsd:simpleType>
    </xsd:element>
    <xsd:element name="LocMarketGroupTiers2" ma:index="74" nillable="true" ma:displayName="Loc Market Group Tiers" ma:internalName="LocMarketGroupTiers2" ma:readOnly="false">
      <xsd:simpleType>
        <xsd:restriction base="dms:Unknown"/>
      </xsd:simpleType>
    </xsd:element>
    <xsd:element name="LocNewPublishedVersionLookup" ma:index="75" nillable="true" ma:displayName="Loc New Published Version Lookup" ma:default="" ma:list="{7DD1DCEC-E449-43D3-891F-7DC62F62AD21}" ma:internalName="LocNewPublishedVersionLookup" ma:readOnly="true" ma:showField="NewPublishedVersion" ma:web="4873beb7-5857-4685-be1f-d57550cc96cc">
      <xsd:simpleType>
        <xsd:restriction base="dms:Lookup"/>
      </xsd:simpleType>
    </xsd:element>
    <xsd:element name="LocOverallHandbackStatusLookup" ma:index="76" nillable="true" ma:displayName="Loc Overall Handback Status" ma:default="" ma:list="{7DD1DCEC-E449-43D3-891F-7DC62F62AD21}" ma:internalName="LocOverallHandbackStatusLookup" ma:readOnly="true" ma:showField="OverallHandbackStatus" ma:web="4873beb7-5857-4685-be1f-d57550cc96cc">
      <xsd:simpleType>
        <xsd:restriction base="dms:Lookup"/>
      </xsd:simpleType>
    </xsd:element>
    <xsd:element name="LocOverallLocStatusLookup" ma:index="77" nillable="true" ma:displayName="Loc Overall Localize Status" ma:default="" ma:list="{7DD1DCEC-E449-43D3-891F-7DC62F62AD21}" ma:internalName="LocOverallLocStatusLookup" ma:readOnly="true" ma:showField="OverallLocStatus" ma:web="4873beb7-5857-4685-be1f-d57550cc96cc">
      <xsd:simpleType>
        <xsd:restriction base="dms:Lookup"/>
      </xsd:simpleType>
    </xsd:element>
    <xsd:element name="LocOverallPreviewStatusLookup" ma:index="78" nillable="true" ma:displayName="Loc Overall Preview Status" ma:default="" ma:list="{7DD1DCEC-E449-43D3-891F-7DC62F62AD21}" ma:internalName="LocOverallPreviewStatusLookup" ma:readOnly="true" ma:showField="OverallPreviewStatus" ma:web="4873beb7-5857-4685-be1f-d57550cc96cc">
      <xsd:simpleType>
        <xsd:restriction base="dms:Lookup"/>
      </xsd:simpleType>
    </xsd:element>
    <xsd:element name="LocOverallPublishStatusLookup" ma:index="79" nillable="true" ma:displayName="Loc Overall Publish Status" ma:default="" ma:list="{7DD1DCEC-E449-43D3-891F-7DC62F62AD21}" ma:internalName="LocOverallPublishStatusLookup" ma:readOnly="true" ma:showField="OverallPublishStatus" ma:web="4873beb7-5857-4685-be1f-d57550cc96cc">
      <xsd:simpleType>
        <xsd:restriction base="dms:Lookup"/>
      </xsd:simpleType>
    </xsd:element>
    <xsd:element name="IntlLocPriority" ma:index="80" nillable="true" ma:displayName="Loc Priority" ma:default="" ma:internalName="IntlLocPriority" ma:readOnly="false">
      <xsd:simpleType>
        <xsd:restriction base="dms:Unknown"/>
      </xsd:simpleType>
    </xsd:element>
    <xsd:element name="LocProcessedForHandoffsLookup" ma:index="81" nillable="true" ma:displayName="Loc Processed For Handoffs" ma:default="" ma:list="{7DD1DCEC-E449-43D3-891F-7DC62F62AD21}" ma:internalName="LocProcessedForHandoffsLookup" ma:readOnly="true" ma:showField="ProcessedForHandoffs" ma:web="4873beb7-5857-4685-be1f-d57550cc96cc">
      <xsd:simpleType>
        <xsd:restriction base="dms:Lookup"/>
      </xsd:simpleType>
    </xsd:element>
    <xsd:element name="LocProcessedForMarketsLookup" ma:index="82" nillable="true" ma:displayName="Loc Processed For Markets" ma:default="" ma:list="{7DD1DCEC-E449-43D3-891F-7DC62F62AD21}" ma:internalName="LocProcessedForMarketsLookup" ma:readOnly="true" ma:showField="ProcessedForMarkets" ma:web="4873beb7-5857-4685-be1f-d57550cc96cc">
      <xsd:simpleType>
        <xsd:restriction base="dms:Lookup"/>
      </xsd:simpleType>
    </xsd:element>
    <xsd:element name="LocPublishedDependentAssetsLookup" ma:index="83" nillable="true" ma:displayName="Loc Published Dependent Assets" ma:default="" ma:list="{7DD1DCEC-E449-43D3-891F-7DC62F62AD21}" ma:internalName="LocPublishedDependentAssetsLookup" ma:readOnly="true" ma:showField="PublishedDependentAssets" ma:web="4873beb7-5857-4685-be1f-d57550cc96cc">
      <xsd:simpleType>
        <xsd:restriction base="dms:Lookup"/>
      </xsd:simpleType>
    </xsd:element>
    <xsd:element name="LocPublishedLinkedAssetsLookup" ma:index="84" nillable="true" ma:displayName="Loc Published Linked Assets" ma:default="" ma:list="{7DD1DCEC-E449-43D3-891F-7DC62F62AD21}" ma:internalName="LocPublishedLinkedAssetsLookup" ma:readOnly="true" ma:showField="PublishedLinkedAssets" ma:web="4873beb7-5857-4685-be1f-d57550cc96cc">
      <xsd:simpleType>
        <xsd:restriction base="dms:Lookup"/>
      </xsd:simpleType>
    </xsd:element>
    <xsd:element name="LocRecommendedHandoff" ma:index="85" nillable="true" ma:displayName="Loc Recommended Handoff" ma:default="" ma:indexed="true" ma:internalName="LocRecommendedHandoff" ma:readOnly="false">
      <xsd:simpleType>
        <xsd:restriction base="dms:Text"/>
      </xsd:simpleType>
    </xsd:element>
    <xsd:element name="LocalizationTagsTaxHTField0" ma:index="87" nillable="true" ma:taxonomy="true" ma:internalName="LocalizationTagsTaxHTField0" ma:taxonomyFieldName="LocalizationTags" ma:displayName="Localization Tags" ma:readOnly="false" ma:default="" ma:fieldId="{00f02cb3-2c7c-424a-9c61-10e9b6878429}" ma:taxonomyMulti="true" ma:sspId="8f79753a-75d3-41f5-8ca3-40b843941b4f" ma:termSetId="5b7703a5-8e8b-4b58-8b31-1cea35331da3" ma:anchorId="00000000-0000-0000-0000-000000000000" ma:open="false" ma:isKeyword="false">
      <xsd:complexType>
        <xsd:sequence>
          <xsd:element ref="pc:Terms" minOccurs="0" maxOccurs="1"/>
        </xsd:sequence>
      </xsd:complexType>
    </xsd:element>
    <xsd:element name="MachineTranslated" ma:index="88" nillable="true" ma:displayName="Machine Translated" ma:default="" ma:internalName="MachineTranslated" ma:readOnly="false">
      <xsd:simpleType>
        <xsd:restriction base="dms:Boolean"/>
      </xsd:simpleType>
    </xsd:element>
    <xsd:element name="Manager" ma:index="89" nillable="true" ma:displayName="Manager" ma:hidden="true" ma:internalName="Manager" ma:readOnly="false">
      <xsd:simpleType>
        <xsd:restriction base="dms:Text"/>
      </xsd:simpleType>
    </xsd:element>
    <xsd:element name="Markets" ma:index="90" nillable="true" ma:displayName="Markets" ma:default="" ma:description="Leave blank to show in all markets" ma:list="{2FBD1B11-2ACE-4FDC-B5A3-635D4ADF6F1B}" ma:internalName="Markets" ma:readOnly="false" ma:showField="MarketNa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Milestone" ma:index="91" nillable="true" ma:displayName="Milestone" ma:default="" ma:internalName="Milestone" ma:readOnly="false">
      <xsd:simpleType>
        <xsd:restriction base="dms:Unknown"/>
      </xsd:simpleType>
    </xsd:element>
    <xsd:element name="TPNamespace" ma:index="94" nillable="true" ma:displayName="Namespace" ma:default="" ma:internalName="TPNamespace">
      <xsd:simpleType>
        <xsd:restriction base="dms:Text"/>
      </xsd:simpleType>
    </xsd:element>
    <xsd:element name="NumericId" ma:index="95" nillable="true" ma:displayName="Numeric ID" ma:default="" ma:indexed="true" ma:internalName="NumericId" ma:readOnly="false">
      <xsd:simpleType>
        <xsd:restriction base="dms:Number"/>
      </xsd:simpleType>
    </xsd:element>
    <xsd:element name="NumOfRatingsLookup" ma:index="96" nillable="true" ma:displayName="NumOfRatings" ma:default="" ma:list="{9E343742-310B-4684-A24C-1D137CB4B230}" ma:internalName="NumOfRatingsLookup" ma:readOnly="true" ma:showField="NumOfRating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OOCacheId" ma:index="97" nillable="true" ma:displayName="OOCacheId" ma:internalName="OOCacheId" ma:readOnly="false">
      <xsd:simpleType>
        <xsd:restriction base="dms:Text"/>
      </xsd:simpleType>
    </xsd:element>
    <xsd:element name="OpenTemplate" ma:index="98" nillable="true" ma:displayName="Open Template" ma:default="true" ma:internalName="OpenTemplate">
      <xsd:simpleType>
        <xsd:restriction base="dms:Boolean"/>
      </xsd:simpleType>
    </xsd:element>
    <xsd:element name="OriginAsset" ma:index="99" nillable="true" ma:displayName="Origin Asset" ma:default="" ma:internalName="OriginAsset" ma:readOnly="false">
      <xsd:simpleType>
        <xsd:restriction base="dms:Text"/>
      </xsd:simpleType>
    </xsd:element>
    <xsd:element name="OriginalRelease" ma:index="100" nillable="true" ma:displayName="Original Release" ma:default="15" ma:internalName="OriginalRelease" ma:readOnly="false">
      <xsd:simpleType>
        <xsd:restriction base="dms:Choice">
          <xsd:enumeration value="14"/>
          <xsd:enumeration value="15"/>
          <xsd:enumeration value="16"/>
        </xsd:restriction>
      </xsd:simpleType>
    </xsd:element>
    <xsd:element name="OriginalSourceMarket" ma:index="101" nillable="true" ma:displayName="Original Source Market Group" ma:default="" ma:internalName="OriginalSourceMarket" ma:readOnly="false">
      <xsd:simpleType>
        <xsd:restriction base="dms:Text"/>
      </xsd:simpleType>
    </xsd:element>
    <xsd:element name="OutputCachingOn" ma:index="102" nillable="true" ma:displayName="Output Caching" ma:default="true" ma:hidden="true" ma:internalName="OutputCachingOn" ma:readOnly="false">
      <xsd:simpleType>
        <xsd:restriction base="dms:Boolean"/>
      </xsd:simpleType>
    </xsd:element>
    <xsd:element name="ParentAssetId" ma:index="103" nillable="true" ma:displayName="Parent Asset Id" ma:default="" ma:internalName="ParentAssetId" ma:readOnly="false">
      <xsd:simpleType>
        <xsd:restriction base="dms:Text"/>
      </xsd:simpleType>
    </xsd:element>
    <xsd:element name="PlannedPubDate" ma:index="104" nillable="true" ma:displayName="Planned Publish Date" ma:default="" ma:indexed="true" ma:internalName="PlannedPubDate" ma:readOnly="false">
      <xsd:simpleType>
        <xsd:restriction base="dms:DateTime"/>
      </xsd:simpleType>
    </xsd:element>
    <xsd:element name="PolicheckWords" ma:index="105" nillable="true" ma:displayName="Policheck Words" ma:default="" ma:internalName="PolicheckWords" ma:readOnly="false">
      <xsd:simpleType>
        <xsd:restriction base="dms:Text"/>
      </xsd:simpleType>
    </xsd:element>
    <xsd:element name="BusinessGroup" ma:index="106" nillable="true" ma:displayName="Product Division Owner" ma:default="" ma:internalName="BusinessGroup" ma:readOnly="false">
      <xsd:simpleType>
        <xsd:restriction base="dms:Unknown"/>
      </xsd:simpleType>
    </xsd:element>
    <xsd:element name="UAProjectedTotalWords" ma:index="107" nillable="true" ma:displayName="Projected Word Count" ma:default="" ma:internalName="UAProjectedTotalWords" ma:readOnly="false">
      <xsd:simpleType>
        <xsd:restriction base="dms:Unknown"/>
      </xsd:simpleType>
    </xsd:element>
    <xsd:element name="Provider" ma:index="108" nillable="true" ma:displayName="Provider" ma:default="" ma:internalName="Provider" ma:readOnly="false">
      <xsd:simpleType>
        <xsd:restriction base="dms:Unknown"/>
      </xsd:simpleType>
    </xsd:element>
    <xsd:element name="Providers" ma:index="109" nillable="true" ma:displayName="Providers" ma:default="" ma:internalName="Providers">
      <xsd:simpleType>
        <xsd:restriction base="dms:Unknown"/>
      </xsd:simpleType>
    </xsd:element>
    <xsd:element name="PublishStatusLookup" ma:index="110" nillable="true" ma:displayName="Publish Status" ma:default="" ma:list="{9E343742-310B-4684-A24C-1D137CB4B230}" ma:internalName="PublishStatusLookup" ma:readOnly="false" ma:showField="PublishStatu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PublishTargets" ma:index="111" nillable="true" ma:displayName="Publish Target" ma:default="OfficeOnlineVNext" ma:internalName="PublishTargets" ma:readOnly="false">
      <xsd:simpleType>
        <xsd:restriction base="dms:Unknown"/>
      </xsd:simpleType>
    </xsd:element>
    <xsd:element name="RecommendationsModifier" ma:index="112" nillable="true" ma:displayName="Recommendations Modifier" ma:default="" ma:internalName="RecommendationsModifier" ma:readOnly="false">
      <xsd:simpleType>
        <xsd:restriction base="dms:Number"/>
      </xsd:simpleType>
    </xsd:element>
    <xsd:element name="ArtSampleDocs" ma:index="113" nillable="true" ma:displayName="Sample Docs" ma:default="" ma:hidden="true" ma:internalName="ArtSampleDocs" ma:readOnly="false">
      <xsd:simpleType>
        <xsd:restriction base="dms:Text"/>
      </xsd:simpleType>
    </xsd:element>
    <xsd:element name="ScenarioTagsTaxHTField0" ma:index="115" nillable="true" ma:taxonomy="true" ma:internalName="ScenarioTagsTaxHTField0" ma:taxonomyFieldName="ScenarioTags" ma:displayName="Scenarios" ma:readOnly="false" ma:default="" ma:fieldId="{93aef74d-6c78-4815-8310-51477dceeccc}" ma:taxonomyMulti="true" ma:sspId="8f79753a-75d3-41f5-8ca3-40b843941b4f" ma:termSetId="4b7d5f16-e2f2-4fc0-bab3-6e8b931e57d6" ma:anchorId="00000000-0000-0000-0000-000000000000" ma:open="false" ma:isKeyword="false">
      <xsd:complexType>
        <xsd:sequence>
          <xsd:element ref="pc:Terms" minOccurs="0" maxOccurs="1"/>
        </xsd:sequence>
      </xsd:complexType>
    </xsd:element>
    <xsd:element name="ShowIn" ma:index="117" nillable="true" ma:displayName="Show In" ma:default="Show everywhere" ma:internalName="ShowIn" ma:readOnly="false">
      <xsd:simpleType>
        <xsd:restriction base="dms:Choice">
          <xsd:enumeration value="Hide on web"/>
          <xsd:enumeration value="On Web no search"/>
          <xsd:enumeration value="Show everywhere"/>
          <xsd:enumeration value="Special use only"/>
        </xsd:restriction>
      </xsd:simpleType>
    </xsd:element>
    <xsd:element name="SourceTitle" ma:index="118" nillable="true" ma:displayName="Source Title" ma:default="" ma:indexed="true" ma:internalName="SourceTitle" ma:readOnly="false">
      <xsd:simpleType>
        <xsd:restriction base="dms:Text"/>
      </xsd:simpleType>
    </xsd:element>
    <xsd:element name="CSXSubmissionDate" ma:index="119" nillable="true" ma:displayName="Submission Date" ma:default="" ma:internalName="CSXSubmissionDate" ma:readOnly="false">
      <xsd:simpleType>
        <xsd:restriction base="dms:DateTime"/>
      </xsd:simpleType>
    </xsd:element>
    <xsd:element name="SubmitterId" ma:index="120" nillable="true" ma:displayName="Submitter ID" ma:default="" ma:internalName="SubmitterId" ma:readOnly="false">
      <xsd:simpleType>
        <xsd:restriction base="dms:Text"/>
      </xsd:simpleType>
    </xsd:element>
    <xsd:element name="TaxCatchAll" ma:index="121" nillable="true" ma:displayName="Taxonomy Catch All Column" ma:hidden="true" ma:list="{530f955b-6704-4601-bd83-f81d87f1e440}" ma:internalName="TaxCatchAll" ma:showField="CatchAllData"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axCatchAllLabel" ma:index="122" nillable="true" ma:displayName="Taxonomy Catch All Column1" ma:hidden="true" ma:list="{530f955b-6704-4601-bd83-f81d87f1e440}" ma:internalName="TaxCatchAllLabel" ma:readOnly="true" ma:showField="CatchAllDataLabel"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emplateStatus" ma:index="123" nillable="true" ma:displayName="Template Status" ma:default="" ma:internalName="TemplateStatus">
      <xsd:simpleType>
        <xsd:restriction base="dms:Unknown"/>
      </xsd:simpleType>
    </xsd:element>
    <xsd:element name="TemplateTemplateType" ma:index="124" nillable="true" ma:displayName="Template Type" ma:default="" ma:internalName="TemplateTemplateType">
      <xsd:simpleType>
        <xsd:restriction base="dms:Unknown"/>
      </xsd:simpleType>
    </xsd:element>
    <xsd:element name="ThumbnailAssetId" ma:index="125" nillable="true" ma:displayName="Thumbnail Image Asset" ma:default="" ma:internalName="ThumbnailAssetId" ma:readOnly="false">
      <xsd:simpleType>
        <xsd:restriction base="dms:Text"/>
      </xsd:simpleType>
    </xsd:element>
    <xsd:element name="TimesCloned" ma:index="126" nillable="true" ma:displayName="Times Cloned" ma:default="" ma:internalName="TimesCloned" ma:readOnly="false">
      <xsd:simpleType>
        <xsd:restriction base="dms:Number"/>
      </xsd:simpleType>
    </xsd:element>
    <xsd:element name="TrustLevel" ma:index="128" nillable="true" ma:displayName="Trust Level" ma:default="1 Microsoft Managed Content" ma:internalName="TrustLevel" ma:readOnly="false">
      <xsd:simpleType>
        <xsd:restriction base="dms:Unknown"/>
      </xsd:simpleType>
    </xsd:element>
    <xsd:element name="UALocComments" ma:index="129" nillable="true" ma:displayName="UA Loc Comments" ma:default="" ma:internalName="UALocComments" ma:readOnly="false">
      <xsd:simpleType>
        <xsd:restriction base="dms:Note"/>
      </xsd:simpleType>
    </xsd:element>
    <xsd:element name="UALocRecommendation" ma:index="130" nillable="true" ma:displayName="UA Loc Recommendation" ma:default="Localize" ma:internalName="UALocRecommendation" ma:readOnly="false">
      <xsd:simpleType>
        <xsd:restriction base="dms:Choice">
          <xsd:enumeration value="Localize"/>
          <xsd:enumeration value="Never Localize"/>
          <xsd:enumeration value="Priority Localize"/>
        </xsd:restriction>
      </xsd:simpleType>
    </xsd:element>
    <xsd:element name="UANotes" ma:index="131" nillable="true" ma:displayName="UA Notes" ma:default="" ma:internalName="UANotes" ma:readOnly="false">
      <xsd:simpleType>
        <xsd:restriction base="dms:Note"/>
      </xsd:simpleType>
    </xsd:element>
    <xsd:element name="TPAppVersion" ma:index="132" nillable="true" ma:displayName="Version" ma:default="" ma:internalName="TPAppVersion">
      <xsd:simpleType>
        <xsd:restriction base="dms:Text"/>
      </xsd:simpleType>
    </xsd:element>
    <xsd:element name="VoteCount" ma:index="133" nillable="true" ma:displayName="Vote Count" ma:default="" ma:internalName="VoteCount" ma:readOnly="fals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2" ma:displayName="Content Type"/>
        <xsd:element ref="dc:title" minOccurs="0" maxOccurs="1" ma:index="127"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8CDDBB83-77C1-4099-A0AA-289882E745E2}">
  <ds:schemaRefs>
    <ds:schemaRef ds:uri="http://schemas.microsoft.com/office/2006/metadata/properties"/>
    <ds:schemaRef ds:uri="http://schemas.microsoft.com/office/infopath/2007/PartnerControls"/>
    <ds:schemaRef ds:uri="4873beb7-5857-4685-be1f-d57550cc96cc"/>
  </ds:schemaRefs>
</ds:datastoreItem>
</file>

<file path=customXml/itemProps2.xml><?xml version="1.0" encoding="utf-8"?>
<ds:datastoreItem xmlns:ds="http://schemas.openxmlformats.org/officeDocument/2006/customXml" ds:itemID="{28C8B9CA-0273-4370-889A-FC05DA5C2FA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873beb7-5857-4685-be1f-d57550cc96c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561E720F-F05D-4536-9C34-0CFCED65D3B7}">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学术演示文稿、细条纹和丝带设计（宽屏）</Template>
  <TotalTime>0</TotalTime>
  <Words>1392</Words>
  <Application>Microsoft Macintosh PowerPoint</Application>
  <PresentationFormat>全屏显示(4:3)</PresentationFormat>
  <Paragraphs>118</Paragraphs>
  <Slides>25</Slides>
  <Notes>1</Notes>
  <HiddenSlides>0</HiddenSlides>
  <MMClips>0</MMClips>
  <ScaleCrop>false</ScaleCrop>
  <HeadingPairs>
    <vt:vector size="4" baseType="variant">
      <vt:variant>
        <vt:lpstr>主题</vt:lpstr>
      </vt:variant>
      <vt:variant>
        <vt:i4>1</vt:i4>
      </vt:variant>
      <vt:variant>
        <vt:lpstr>幻灯片标题</vt:lpstr>
      </vt:variant>
      <vt:variant>
        <vt:i4>25</vt:i4>
      </vt:variant>
    </vt:vector>
  </HeadingPairs>
  <TitlesOfParts>
    <vt:vector size="26" baseType="lpstr">
      <vt:lpstr>学术文献 16x9</vt:lpstr>
      <vt:lpstr>Design pattern</vt:lpstr>
      <vt:lpstr>builder</vt:lpstr>
      <vt:lpstr>Introduction </vt:lpstr>
      <vt:lpstr>Introduction </vt:lpstr>
      <vt:lpstr>Builder—Concepts and Mechanisms </vt:lpstr>
      <vt:lpstr>Builder—Concepts and Mechanisms </vt:lpstr>
      <vt:lpstr>Builder </vt:lpstr>
      <vt:lpstr>Builder—Examples </vt:lpstr>
      <vt:lpstr>Builder—Examples </vt:lpstr>
      <vt:lpstr>Builder—Examples </vt:lpstr>
      <vt:lpstr>Builder—Examples </vt:lpstr>
      <vt:lpstr>Builder—Examples </vt:lpstr>
      <vt:lpstr>Builder—Examples </vt:lpstr>
      <vt:lpstr>Builder—Examples </vt:lpstr>
      <vt:lpstr>Singleton</vt:lpstr>
      <vt:lpstr>Singleton </vt:lpstr>
      <vt:lpstr>Singleton </vt:lpstr>
      <vt:lpstr>Singleton </vt:lpstr>
      <vt:lpstr>Singleton </vt:lpstr>
      <vt:lpstr>Singleton—Examples </vt:lpstr>
      <vt:lpstr>Singleton—Emamples </vt:lpstr>
      <vt:lpstr>Singleton—Examples </vt:lpstr>
      <vt:lpstr>Singleton—Examples </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2018-02-24T01:48:42Z</dcterms:created>
  <dcterms:modified xsi:type="dcterms:W3CDTF">2018-03-19T06:30:58Z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0x0101006EDDDB5EE6D98C44930B742096920B300400F5B6D36B3EF94B4E9A635CDF2A18F5B8</vt:lpwstr>
  </property>
  <property fmtid="{D5CDD505-2E9C-101B-9397-08002B2CF9AE}" pid="3" name="InternalTags">
    <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